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9" r:id="rId6"/>
    <p:sldId id="270" r:id="rId7"/>
    <p:sldId id="278" r:id="rId8"/>
    <p:sldId id="263" r:id="rId9"/>
    <p:sldId id="2076138267" r:id="rId10"/>
    <p:sldId id="281" r:id="rId11"/>
    <p:sldId id="280" r:id="rId12"/>
    <p:sldId id="2076138263" r:id="rId13"/>
    <p:sldId id="279" r:id="rId14"/>
    <p:sldId id="271" r:id="rId15"/>
    <p:sldId id="285" r:id="rId16"/>
    <p:sldId id="267" r:id="rId17"/>
    <p:sldId id="2076138259" r:id="rId18"/>
    <p:sldId id="286" r:id="rId19"/>
    <p:sldId id="282" r:id="rId20"/>
    <p:sldId id="2076138260" r:id="rId21"/>
    <p:sldId id="2076138261" r:id="rId22"/>
    <p:sldId id="2076138262" r:id="rId23"/>
    <p:sldId id="2076138264" r:id="rId24"/>
    <p:sldId id="283" r:id="rId25"/>
    <p:sldId id="2076138265" r:id="rId26"/>
    <p:sldId id="284" r:id="rId27"/>
    <p:sldId id="2076138266" r:id="rId28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9"/>
    <a:srgbClr val="399D91"/>
    <a:srgbClr val="EFE6E6"/>
    <a:srgbClr val="58B6C0"/>
    <a:srgbClr val="657E93"/>
    <a:srgbClr val="000000"/>
    <a:srgbClr val="6EC4BC"/>
    <a:srgbClr val="A2B0CA"/>
    <a:srgbClr val="879ABB"/>
    <a:srgbClr val="69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D40634-BDD5-4C35-9341-984D27D305BF}" v="126" dt="2024-09-26T16:58:55.768"/>
    <p1510:client id="{FD4D1393-F9ED-4070-9BC5-7D44C3EE3932}" v="308" dt="2024-09-27T10:06:31.1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askewitz" userId="004e9a81-59d4-47b4-8bee-4f6da7cf9d9d" providerId="ADAL" clId="{FD4D1393-F9ED-4070-9BC5-7D44C3EE3932}"/>
    <pc:docChg chg="undo redo custSel addSld delSld modSld sldOrd">
      <pc:chgData name="Daniel Laskewitz" userId="004e9a81-59d4-47b4-8bee-4f6da7cf9d9d" providerId="ADAL" clId="{FD4D1393-F9ED-4070-9BC5-7D44C3EE3932}" dt="2024-09-27T10:06:31.156" v="2763" actId="20577"/>
      <pc:docMkLst>
        <pc:docMk/>
      </pc:docMkLst>
      <pc:sldChg chg="del">
        <pc:chgData name="Daniel Laskewitz" userId="004e9a81-59d4-47b4-8bee-4f6da7cf9d9d" providerId="ADAL" clId="{FD4D1393-F9ED-4070-9BC5-7D44C3EE3932}" dt="2024-09-20T17:43:11.774" v="0" actId="47"/>
        <pc:sldMkLst>
          <pc:docMk/>
          <pc:sldMk cId="4181419580" sldId="258"/>
        </pc:sldMkLst>
      </pc:sldChg>
      <pc:sldChg chg="del">
        <pc:chgData name="Daniel Laskewitz" userId="004e9a81-59d4-47b4-8bee-4f6da7cf9d9d" providerId="ADAL" clId="{FD4D1393-F9ED-4070-9BC5-7D44C3EE3932}" dt="2024-09-23T09:47:46.920" v="1576" actId="47"/>
        <pc:sldMkLst>
          <pc:docMk/>
          <pc:sldMk cId="143613080" sldId="260"/>
        </pc:sldMkLst>
      </pc:sldChg>
      <pc:sldChg chg="modSp mod">
        <pc:chgData name="Daniel Laskewitz" userId="004e9a81-59d4-47b4-8bee-4f6da7cf9d9d" providerId="ADAL" clId="{FD4D1393-F9ED-4070-9BC5-7D44C3EE3932}" dt="2024-09-20T17:44:05.779" v="19" actId="20577"/>
        <pc:sldMkLst>
          <pc:docMk/>
          <pc:sldMk cId="3189144396" sldId="263"/>
        </pc:sldMkLst>
        <pc:spChg chg="mod">
          <ac:chgData name="Daniel Laskewitz" userId="004e9a81-59d4-47b4-8bee-4f6da7cf9d9d" providerId="ADAL" clId="{FD4D1393-F9ED-4070-9BC5-7D44C3EE3932}" dt="2024-09-20T17:44:05.779" v="19" actId="20577"/>
          <ac:spMkLst>
            <pc:docMk/>
            <pc:sldMk cId="3189144396" sldId="263"/>
            <ac:spMk id="18" creationId="{443CF401-5997-B69B-4907-440AA7476A92}"/>
          </ac:spMkLst>
        </pc:spChg>
      </pc:sldChg>
      <pc:sldChg chg="del">
        <pc:chgData name="Daniel Laskewitz" userId="004e9a81-59d4-47b4-8bee-4f6da7cf9d9d" providerId="ADAL" clId="{FD4D1393-F9ED-4070-9BC5-7D44C3EE3932}" dt="2024-09-20T17:43:11.774" v="0" actId="47"/>
        <pc:sldMkLst>
          <pc:docMk/>
          <pc:sldMk cId="1803679550" sldId="264"/>
        </pc:sldMkLst>
      </pc:sldChg>
      <pc:sldChg chg="modSp mod">
        <pc:chgData name="Daniel Laskewitz" userId="004e9a81-59d4-47b4-8bee-4f6da7cf9d9d" providerId="ADAL" clId="{FD4D1393-F9ED-4070-9BC5-7D44C3EE3932}" dt="2024-09-20T17:43:41.448" v="6"/>
        <pc:sldMkLst>
          <pc:docMk/>
          <pc:sldMk cId="910679416" sldId="265"/>
        </pc:sldMkLst>
        <pc:spChg chg="mod">
          <ac:chgData name="Daniel Laskewitz" userId="004e9a81-59d4-47b4-8bee-4f6da7cf9d9d" providerId="ADAL" clId="{FD4D1393-F9ED-4070-9BC5-7D44C3EE3932}" dt="2024-09-20T17:43:41.448" v="6"/>
          <ac:spMkLst>
            <pc:docMk/>
            <pc:sldMk cId="910679416" sldId="265"/>
            <ac:spMk id="2" creationId="{6CDFAFEF-F33B-31E8-36E8-B997321F2FC4}"/>
          </ac:spMkLst>
        </pc:spChg>
      </pc:sldChg>
      <pc:sldChg chg="del">
        <pc:chgData name="Daniel Laskewitz" userId="004e9a81-59d4-47b4-8bee-4f6da7cf9d9d" providerId="ADAL" clId="{FD4D1393-F9ED-4070-9BC5-7D44C3EE3932}" dt="2024-09-20T17:43:57.699" v="7" actId="2696"/>
        <pc:sldMkLst>
          <pc:docMk/>
          <pc:sldMk cId="3723134860" sldId="266"/>
        </pc:sldMkLst>
      </pc:sldChg>
      <pc:sldChg chg="addSp delSp modSp mod delAnim modAnim">
        <pc:chgData name="Daniel Laskewitz" userId="004e9a81-59d4-47b4-8bee-4f6da7cf9d9d" providerId="ADAL" clId="{FD4D1393-F9ED-4070-9BC5-7D44C3EE3932}" dt="2024-09-20T18:04:04.426" v="1368" actId="20577"/>
        <pc:sldMkLst>
          <pc:docMk/>
          <pc:sldMk cId="1663648109" sldId="267"/>
        </pc:sldMkLst>
        <pc:spChg chg="add del mod">
          <ac:chgData name="Daniel Laskewitz" userId="004e9a81-59d4-47b4-8bee-4f6da7cf9d9d" providerId="ADAL" clId="{FD4D1393-F9ED-4070-9BC5-7D44C3EE3932}" dt="2024-09-20T18:01:11.606" v="1230" actId="478"/>
          <ac:spMkLst>
            <pc:docMk/>
            <pc:sldMk cId="1663648109" sldId="267"/>
            <ac:spMk id="3" creationId="{EA43268F-1D5C-83CA-AF35-AF132A86F1C3}"/>
          </ac:spMkLst>
        </pc:spChg>
        <pc:spChg chg="add 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5" creationId="{CA982BDF-FB7A-C2FE-1FCB-D427B17F28C5}"/>
          </ac:spMkLst>
        </pc:spChg>
        <pc:spChg chg="add 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6" creationId="{8976B4E6-F7BE-6BBF-82F9-930CB861361F}"/>
          </ac:spMkLst>
        </pc:spChg>
        <pc:spChg chg="add 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7" creationId="{BCA5B9F0-F882-0945-D6F8-2EA8818A86B2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9" creationId="{A61D1E47-559F-384B-BB5B-4D1CE6201600}"/>
          </ac:spMkLst>
        </pc:spChg>
        <pc:spChg chg="mod">
          <ac:chgData name="Daniel Laskewitz" userId="004e9a81-59d4-47b4-8bee-4f6da7cf9d9d" providerId="ADAL" clId="{FD4D1393-F9ED-4070-9BC5-7D44C3EE3932}" dt="2024-09-20T18:01:07.054" v="1228" actId="20577"/>
          <ac:spMkLst>
            <pc:docMk/>
            <pc:sldMk cId="1663648109" sldId="267"/>
            <ac:spMk id="10" creationId="{D35F3F2D-DB14-4C0D-7E53-15AE42FB69F5}"/>
          </ac:spMkLst>
        </pc:spChg>
        <pc:spChg chg="del mod">
          <ac:chgData name="Daniel Laskewitz" userId="004e9a81-59d4-47b4-8bee-4f6da7cf9d9d" providerId="ADAL" clId="{FD4D1393-F9ED-4070-9BC5-7D44C3EE3932}" dt="2024-09-20T18:01:09.557" v="1229" actId="478"/>
          <ac:spMkLst>
            <pc:docMk/>
            <pc:sldMk cId="1663648109" sldId="267"/>
            <ac:spMk id="11" creationId="{F4B50108-2535-C980-BF4B-48275CA167CA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12" creationId="{0A27ED43-3566-A482-2B19-A717B3BF0492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14" creationId="{698034A2-21AC-7784-11A3-0C04B743782F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15" creationId="{7D8FE4FA-91BF-9C4B-746E-CC1D9B13A5E9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17" creationId="{1ADC40D9-9855-165F-F430-9FDFA624A7BF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18" creationId="{83EB0CD4-AC24-EEDE-1306-4DED106853E6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20" creationId="{8DB55741-8966-BFFB-25A2-A1E7413BB40F}"/>
          </ac:spMkLst>
        </pc:spChg>
        <pc:spChg chg="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21" creationId="{107CAC8A-06FD-BEFA-52E4-DD565BC6602C}"/>
          </ac:spMkLst>
        </pc:spChg>
        <pc:spChg chg="add mod">
          <ac:chgData name="Daniel Laskewitz" userId="004e9a81-59d4-47b4-8bee-4f6da7cf9d9d" providerId="ADAL" clId="{FD4D1393-F9ED-4070-9BC5-7D44C3EE3932}" dt="2024-09-20T18:02:59.368" v="1345"/>
          <ac:spMkLst>
            <pc:docMk/>
            <pc:sldMk cId="1663648109" sldId="267"/>
            <ac:spMk id="22" creationId="{1DD962FC-F089-9333-9115-76DF9674C12A}"/>
          </ac:spMkLst>
        </pc:spChg>
        <pc:grpChg chg="add mod">
          <ac:chgData name="Daniel Laskewitz" userId="004e9a81-59d4-47b4-8bee-4f6da7cf9d9d" providerId="ADAL" clId="{FD4D1393-F9ED-4070-9BC5-7D44C3EE3932}" dt="2024-09-20T18:02:59.368" v="1345"/>
          <ac:grpSpMkLst>
            <pc:docMk/>
            <pc:sldMk cId="1663648109" sldId="267"/>
            <ac:grpSpMk id="8" creationId="{C4C31692-369D-8E70-257F-84BDB6CBF5CC}"/>
          </ac:grpSpMkLst>
        </pc:grpChg>
        <pc:grpChg chg="add mod">
          <ac:chgData name="Daniel Laskewitz" userId="004e9a81-59d4-47b4-8bee-4f6da7cf9d9d" providerId="ADAL" clId="{FD4D1393-F9ED-4070-9BC5-7D44C3EE3932}" dt="2024-09-20T18:02:59.368" v="1345"/>
          <ac:grpSpMkLst>
            <pc:docMk/>
            <pc:sldMk cId="1663648109" sldId="267"/>
            <ac:grpSpMk id="13" creationId="{58A8A6E3-0031-D55B-BAFE-9FB662712D73}"/>
          </ac:grpSpMkLst>
        </pc:grpChg>
        <pc:grpChg chg="add mod">
          <ac:chgData name="Daniel Laskewitz" userId="004e9a81-59d4-47b4-8bee-4f6da7cf9d9d" providerId="ADAL" clId="{FD4D1393-F9ED-4070-9BC5-7D44C3EE3932}" dt="2024-09-20T18:02:59.368" v="1345"/>
          <ac:grpSpMkLst>
            <pc:docMk/>
            <pc:sldMk cId="1663648109" sldId="267"/>
            <ac:grpSpMk id="16" creationId="{55F7D3D6-2D67-F1C8-C449-C1478F217047}"/>
          </ac:grpSpMkLst>
        </pc:grpChg>
        <pc:grpChg chg="add mod">
          <ac:chgData name="Daniel Laskewitz" userId="004e9a81-59d4-47b4-8bee-4f6da7cf9d9d" providerId="ADAL" clId="{FD4D1393-F9ED-4070-9BC5-7D44C3EE3932}" dt="2024-09-20T18:02:59.368" v="1345"/>
          <ac:grpSpMkLst>
            <pc:docMk/>
            <pc:sldMk cId="1663648109" sldId="267"/>
            <ac:grpSpMk id="19" creationId="{155BBD7A-A0FA-FAC5-0FA3-328E6B9F947C}"/>
          </ac:grpSpMkLst>
        </pc:grpChg>
        <pc:graphicFrameChg chg="add mod">
          <ac:chgData name="Daniel Laskewitz" userId="004e9a81-59d4-47b4-8bee-4f6da7cf9d9d" providerId="ADAL" clId="{FD4D1393-F9ED-4070-9BC5-7D44C3EE3932}" dt="2024-09-20T18:04:04.426" v="1368" actId="20577"/>
          <ac:graphicFrameMkLst>
            <pc:docMk/>
            <pc:sldMk cId="1663648109" sldId="267"/>
            <ac:graphicFrameMk id="4" creationId="{8B8F3AEB-A6FA-CFE4-77CD-09AF1AA73A92}"/>
          </ac:graphicFrameMkLst>
        </pc:graphicFrameChg>
      </pc:sldChg>
      <pc:sldChg chg="modSp mod">
        <pc:chgData name="Daniel Laskewitz" userId="004e9a81-59d4-47b4-8bee-4f6da7cf9d9d" providerId="ADAL" clId="{FD4D1393-F9ED-4070-9BC5-7D44C3EE3932}" dt="2024-09-20T18:02:48.690" v="1344" actId="20577"/>
        <pc:sldMkLst>
          <pc:docMk/>
          <pc:sldMk cId="298352028" sldId="271"/>
        </pc:sldMkLst>
        <pc:spChg chg="mod">
          <ac:chgData name="Daniel Laskewitz" userId="004e9a81-59d4-47b4-8bee-4f6da7cf9d9d" providerId="ADAL" clId="{FD4D1393-F9ED-4070-9BC5-7D44C3EE3932}" dt="2024-09-20T18:02:48.690" v="1344" actId="20577"/>
          <ac:spMkLst>
            <pc:docMk/>
            <pc:sldMk cId="298352028" sldId="271"/>
            <ac:spMk id="5" creationId="{3F0D31A4-6EC6-2009-708E-40CF11ADF388}"/>
          </ac:spMkLst>
        </pc:spChg>
      </pc:sldChg>
      <pc:sldChg chg="add del">
        <pc:chgData name="Daniel Laskewitz" userId="004e9a81-59d4-47b4-8bee-4f6da7cf9d9d" providerId="ADAL" clId="{FD4D1393-F9ED-4070-9BC5-7D44C3EE3932}" dt="2024-09-26T17:54:10.673" v="2627" actId="47"/>
        <pc:sldMkLst>
          <pc:docMk/>
          <pc:sldMk cId="1354022663" sldId="272"/>
        </pc:sldMkLst>
      </pc:sldChg>
      <pc:sldChg chg="del">
        <pc:chgData name="Daniel Laskewitz" userId="004e9a81-59d4-47b4-8bee-4f6da7cf9d9d" providerId="ADAL" clId="{FD4D1393-F9ED-4070-9BC5-7D44C3EE3932}" dt="2024-09-23T09:47:46.920" v="1576" actId="47"/>
        <pc:sldMkLst>
          <pc:docMk/>
          <pc:sldMk cId="1220853326" sldId="276"/>
        </pc:sldMkLst>
      </pc:sldChg>
      <pc:sldChg chg="add del">
        <pc:chgData name="Daniel Laskewitz" userId="004e9a81-59d4-47b4-8bee-4f6da7cf9d9d" providerId="ADAL" clId="{FD4D1393-F9ED-4070-9BC5-7D44C3EE3932}" dt="2024-09-23T09:47:59.662" v="1581" actId="47"/>
        <pc:sldMkLst>
          <pc:docMk/>
          <pc:sldMk cId="1197300501" sldId="277"/>
        </pc:sldMkLst>
      </pc:sldChg>
      <pc:sldChg chg="addSp delSp modSp add mod">
        <pc:chgData name="Daniel Laskewitz" userId="004e9a81-59d4-47b4-8bee-4f6da7cf9d9d" providerId="ADAL" clId="{FD4D1393-F9ED-4070-9BC5-7D44C3EE3932}" dt="2024-09-20T17:46:16.865" v="235" actId="20577"/>
        <pc:sldMkLst>
          <pc:docMk/>
          <pc:sldMk cId="254533218" sldId="278"/>
        </pc:sldMkLst>
        <pc:spChg chg="mod">
          <ac:chgData name="Daniel Laskewitz" userId="004e9a81-59d4-47b4-8bee-4f6da7cf9d9d" providerId="ADAL" clId="{FD4D1393-F9ED-4070-9BC5-7D44C3EE3932}" dt="2024-09-20T17:45:30.899" v="102" actId="20577"/>
          <ac:spMkLst>
            <pc:docMk/>
            <pc:sldMk cId="254533218" sldId="278"/>
            <ac:spMk id="3" creationId="{88FB6B11-6D16-A06E-921C-F82C92D695F5}"/>
          </ac:spMkLst>
        </pc:spChg>
        <pc:spChg chg="mod">
          <ac:chgData name="Daniel Laskewitz" userId="004e9a81-59d4-47b4-8bee-4f6da7cf9d9d" providerId="ADAL" clId="{FD4D1393-F9ED-4070-9BC5-7D44C3EE3932}" dt="2024-09-20T17:45:39.462" v="134" actId="20577"/>
          <ac:spMkLst>
            <pc:docMk/>
            <pc:sldMk cId="254533218" sldId="278"/>
            <ac:spMk id="4" creationId="{26033680-2FE7-0E7D-6E80-E30A07BA868C}"/>
          </ac:spMkLst>
        </pc:spChg>
        <pc:spChg chg="del">
          <ac:chgData name="Daniel Laskewitz" userId="004e9a81-59d4-47b4-8bee-4f6da7cf9d9d" providerId="ADAL" clId="{FD4D1393-F9ED-4070-9BC5-7D44C3EE3932}" dt="2024-09-20T17:45:13.738" v="61" actId="931"/>
          <ac:spMkLst>
            <pc:docMk/>
            <pc:sldMk cId="254533218" sldId="278"/>
            <ac:spMk id="5" creationId="{7564CFB0-9BFA-57B4-AB9E-B6728628FE7D}"/>
          </ac:spMkLst>
        </pc:spChg>
        <pc:spChg chg="mod">
          <ac:chgData name="Daniel Laskewitz" userId="004e9a81-59d4-47b4-8bee-4f6da7cf9d9d" providerId="ADAL" clId="{FD4D1393-F9ED-4070-9BC5-7D44C3EE3932}" dt="2024-09-20T17:44:18.382" v="60" actId="20577"/>
          <ac:spMkLst>
            <pc:docMk/>
            <pc:sldMk cId="254533218" sldId="278"/>
            <ac:spMk id="14" creationId="{63600046-74D2-DD93-E3D3-7B17AA41292D}"/>
          </ac:spMkLst>
        </pc:spChg>
        <pc:spChg chg="mod">
          <ac:chgData name="Daniel Laskewitz" userId="004e9a81-59d4-47b4-8bee-4f6da7cf9d9d" providerId="ADAL" clId="{FD4D1393-F9ED-4070-9BC5-7D44C3EE3932}" dt="2024-09-20T17:45:54.052" v="174" actId="20577"/>
          <ac:spMkLst>
            <pc:docMk/>
            <pc:sldMk cId="254533218" sldId="278"/>
            <ac:spMk id="15" creationId="{C1E6252A-3733-7985-6E7C-A81CA1D36BF1}"/>
          </ac:spMkLst>
        </pc:spChg>
        <pc:spChg chg="mod">
          <ac:chgData name="Daniel Laskewitz" userId="004e9a81-59d4-47b4-8bee-4f6da7cf9d9d" providerId="ADAL" clId="{FD4D1393-F9ED-4070-9BC5-7D44C3EE3932}" dt="2024-09-20T17:46:08.758" v="210" actId="20577"/>
          <ac:spMkLst>
            <pc:docMk/>
            <pc:sldMk cId="254533218" sldId="278"/>
            <ac:spMk id="16" creationId="{BF1C4CDC-AE1B-2650-69A2-CCB81387ACEF}"/>
          </ac:spMkLst>
        </pc:spChg>
        <pc:spChg chg="mod">
          <ac:chgData name="Daniel Laskewitz" userId="004e9a81-59d4-47b4-8bee-4f6da7cf9d9d" providerId="ADAL" clId="{FD4D1393-F9ED-4070-9BC5-7D44C3EE3932}" dt="2024-09-20T17:46:16.865" v="235" actId="20577"/>
          <ac:spMkLst>
            <pc:docMk/>
            <pc:sldMk cId="254533218" sldId="278"/>
            <ac:spMk id="17" creationId="{853A4CE1-1CB7-9167-6BDA-58AB65AD88BD}"/>
          </ac:spMkLst>
        </pc:spChg>
        <pc:spChg chg="mod">
          <ac:chgData name="Daniel Laskewitz" userId="004e9a81-59d4-47b4-8bee-4f6da7cf9d9d" providerId="ADAL" clId="{FD4D1393-F9ED-4070-9BC5-7D44C3EE3932}" dt="2024-09-20T17:44:12.109" v="35" actId="20577"/>
          <ac:spMkLst>
            <pc:docMk/>
            <pc:sldMk cId="254533218" sldId="278"/>
            <ac:spMk id="18" creationId="{259A39F6-2CE5-1231-5B11-A7960F75C6E8}"/>
          </ac:spMkLst>
        </pc:spChg>
        <pc:picChg chg="add mod">
          <ac:chgData name="Daniel Laskewitz" userId="004e9a81-59d4-47b4-8bee-4f6da7cf9d9d" providerId="ADAL" clId="{FD4D1393-F9ED-4070-9BC5-7D44C3EE3932}" dt="2024-09-20T17:45:15.739" v="63" actId="962"/>
          <ac:picMkLst>
            <pc:docMk/>
            <pc:sldMk cId="254533218" sldId="278"/>
            <ac:picMk id="7" creationId="{9337A12A-A250-A083-A068-5C6D7D5C833C}"/>
          </ac:picMkLst>
        </pc:picChg>
      </pc:sldChg>
      <pc:sldChg chg="modSp add mod ord">
        <pc:chgData name="Daniel Laskewitz" userId="004e9a81-59d4-47b4-8bee-4f6da7cf9d9d" providerId="ADAL" clId="{FD4D1393-F9ED-4070-9BC5-7D44C3EE3932}" dt="2024-09-20T17:48:21.639" v="442" actId="20577"/>
        <pc:sldMkLst>
          <pc:docMk/>
          <pc:sldMk cId="1341395711" sldId="279"/>
        </pc:sldMkLst>
        <pc:spChg chg="mod">
          <ac:chgData name="Daniel Laskewitz" userId="004e9a81-59d4-47b4-8bee-4f6da7cf9d9d" providerId="ADAL" clId="{FD4D1393-F9ED-4070-9BC5-7D44C3EE3932}" dt="2024-09-20T17:48:21.639" v="442" actId="20577"/>
          <ac:spMkLst>
            <pc:docMk/>
            <pc:sldMk cId="1341395711" sldId="279"/>
            <ac:spMk id="2" creationId="{0AC2D8BD-C7D7-BFCC-3A60-89C8D81D309F}"/>
          </ac:spMkLst>
        </pc:spChg>
      </pc:sldChg>
      <pc:sldChg chg="modSp add mod">
        <pc:chgData name="Daniel Laskewitz" userId="004e9a81-59d4-47b4-8bee-4f6da7cf9d9d" providerId="ADAL" clId="{FD4D1393-F9ED-4070-9BC5-7D44C3EE3932}" dt="2024-09-27T10:06:31.156" v="2763" actId="20577"/>
        <pc:sldMkLst>
          <pc:docMk/>
          <pc:sldMk cId="289433761" sldId="280"/>
        </pc:sldMkLst>
        <pc:spChg chg="mod">
          <ac:chgData name="Daniel Laskewitz" userId="004e9a81-59d4-47b4-8bee-4f6da7cf9d9d" providerId="ADAL" clId="{FD4D1393-F9ED-4070-9BC5-7D44C3EE3932}" dt="2024-09-26T13:30:00.195" v="2517" actId="20577"/>
          <ac:spMkLst>
            <pc:docMk/>
            <pc:sldMk cId="289433761" sldId="280"/>
            <ac:spMk id="10" creationId="{84D8940A-6223-4C96-2319-390F955ED067}"/>
          </ac:spMkLst>
        </pc:spChg>
        <pc:spChg chg="mod">
          <ac:chgData name="Daniel Laskewitz" userId="004e9a81-59d4-47b4-8bee-4f6da7cf9d9d" providerId="ADAL" clId="{FD4D1393-F9ED-4070-9BC5-7D44C3EE3932}" dt="2024-09-27T10:06:31.156" v="2763" actId="20577"/>
          <ac:spMkLst>
            <pc:docMk/>
            <pc:sldMk cId="289433761" sldId="280"/>
            <ac:spMk id="11" creationId="{D4E7EBB0-E9FA-C85B-5F50-6951ED9E719E}"/>
          </ac:spMkLst>
        </pc:spChg>
      </pc:sldChg>
      <pc:sldChg chg="modSp add mod">
        <pc:chgData name="Daniel Laskewitz" userId="004e9a81-59d4-47b4-8bee-4f6da7cf9d9d" providerId="ADAL" clId="{FD4D1393-F9ED-4070-9BC5-7D44C3EE3932}" dt="2024-09-20T17:49:18.372" v="495" actId="20577"/>
        <pc:sldMkLst>
          <pc:docMk/>
          <pc:sldMk cId="248167363" sldId="281"/>
        </pc:sldMkLst>
        <pc:spChg chg="mod">
          <ac:chgData name="Daniel Laskewitz" userId="004e9a81-59d4-47b4-8bee-4f6da7cf9d9d" providerId="ADAL" clId="{FD4D1393-F9ED-4070-9BC5-7D44C3EE3932}" dt="2024-09-20T17:49:18.372" v="495" actId="20577"/>
          <ac:spMkLst>
            <pc:docMk/>
            <pc:sldMk cId="248167363" sldId="281"/>
            <ac:spMk id="5" creationId="{16B84AC4-0229-B8F6-8A8A-73ADEC107830}"/>
          </ac:spMkLst>
        </pc:spChg>
      </pc:sldChg>
      <pc:sldChg chg="addSp delSp modSp add mod modAnim">
        <pc:chgData name="Daniel Laskewitz" userId="004e9a81-59d4-47b4-8bee-4f6da7cf9d9d" providerId="ADAL" clId="{FD4D1393-F9ED-4070-9BC5-7D44C3EE3932}" dt="2024-09-20T18:05:51.278" v="1370"/>
        <pc:sldMkLst>
          <pc:docMk/>
          <pc:sldMk cId="3446968526" sldId="282"/>
        </pc:sldMkLst>
        <pc:spChg chg="add del mod">
          <ac:chgData name="Daniel Laskewitz" userId="004e9a81-59d4-47b4-8bee-4f6da7cf9d9d" providerId="ADAL" clId="{FD4D1393-F9ED-4070-9BC5-7D44C3EE3932}" dt="2024-09-20T17:54:21.602" v="911" actId="478"/>
          <ac:spMkLst>
            <pc:docMk/>
            <pc:sldMk cId="3446968526" sldId="282"/>
            <ac:spMk id="3" creationId="{CAFB38DD-E5B7-8AF8-633A-A964A5665848}"/>
          </ac:spMkLst>
        </pc:spChg>
        <pc:spChg chg="mod">
          <ac:chgData name="Daniel Laskewitz" userId="004e9a81-59d4-47b4-8bee-4f6da7cf9d9d" providerId="ADAL" clId="{FD4D1393-F9ED-4070-9BC5-7D44C3EE3932}" dt="2024-09-20T17:54:17.914" v="909" actId="20577"/>
          <ac:spMkLst>
            <pc:docMk/>
            <pc:sldMk cId="3446968526" sldId="282"/>
            <ac:spMk id="10" creationId="{ACB111AC-2083-7D66-1CC8-8B06945B09D4}"/>
          </ac:spMkLst>
        </pc:spChg>
        <pc:spChg chg="del">
          <ac:chgData name="Daniel Laskewitz" userId="004e9a81-59d4-47b4-8bee-4f6da7cf9d9d" providerId="ADAL" clId="{FD4D1393-F9ED-4070-9BC5-7D44C3EE3932}" dt="2024-09-20T17:54:20.014" v="910" actId="478"/>
          <ac:spMkLst>
            <pc:docMk/>
            <pc:sldMk cId="3446968526" sldId="282"/>
            <ac:spMk id="11" creationId="{C5244388-9919-DE2D-CDDC-1A87CCE3945A}"/>
          </ac:spMkLst>
        </pc:spChg>
        <pc:graphicFrameChg chg="add mod">
          <ac:chgData name="Daniel Laskewitz" userId="004e9a81-59d4-47b4-8bee-4f6da7cf9d9d" providerId="ADAL" clId="{FD4D1393-F9ED-4070-9BC5-7D44C3EE3932}" dt="2024-09-20T18:05:51.278" v="1370"/>
          <ac:graphicFrameMkLst>
            <pc:docMk/>
            <pc:sldMk cId="3446968526" sldId="282"/>
            <ac:graphicFrameMk id="4" creationId="{4C5C83EA-33B9-B73A-EED8-DCC19008D68D}"/>
          </ac:graphicFrameMkLst>
        </pc:graphicFrameChg>
      </pc:sldChg>
      <pc:sldChg chg="add del">
        <pc:chgData name="Daniel Laskewitz" userId="004e9a81-59d4-47b4-8bee-4f6da7cf9d9d" providerId="ADAL" clId="{FD4D1393-F9ED-4070-9BC5-7D44C3EE3932}" dt="2024-09-20T17:55:09.360" v="935" actId="47"/>
        <pc:sldMkLst>
          <pc:docMk/>
          <pc:sldMk cId="3162990545" sldId="283"/>
        </pc:sldMkLst>
      </pc:sldChg>
      <pc:sldChg chg="modSp new mod">
        <pc:chgData name="Daniel Laskewitz" userId="004e9a81-59d4-47b4-8bee-4f6da7cf9d9d" providerId="ADAL" clId="{FD4D1393-F9ED-4070-9BC5-7D44C3EE3932}" dt="2024-09-20T17:55:45.183" v="959" actId="20577"/>
        <pc:sldMkLst>
          <pc:docMk/>
          <pc:sldMk cId="3778508345" sldId="283"/>
        </pc:sldMkLst>
        <pc:spChg chg="mod">
          <ac:chgData name="Daniel Laskewitz" userId="004e9a81-59d4-47b4-8bee-4f6da7cf9d9d" providerId="ADAL" clId="{FD4D1393-F9ED-4070-9BC5-7D44C3EE3932}" dt="2024-09-20T17:55:45.183" v="959" actId="20577"/>
          <ac:spMkLst>
            <pc:docMk/>
            <pc:sldMk cId="3778508345" sldId="283"/>
            <ac:spMk id="2" creationId="{FA0E685F-3078-8DA0-0387-A497A7608728}"/>
          </ac:spMkLst>
        </pc:spChg>
      </pc:sldChg>
      <pc:sldChg chg="addSp modSp add mod chgLayout">
        <pc:chgData name="Daniel Laskewitz" userId="004e9a81-59d4-47b4-8bee-4f6da7cf9d9d" providerId="ADAL" clId="{FD4D1393-F9ED-4070-9BC5-7D44C3EE3932}" dt="2024-09-26T15:53:10.147" v="2622" actId="20577"/>
        <pc:sldMkLst>
          <pc:docMk/>
          <pc:sldMk cId="2148817040" sldId="284"/>
        </pc:sldMkLst>
        <pc:spChg chg="add mod ord">
          <ac:chgData name="Daniel Laskewitz" userId="004e9a81-59d4-47b4-8bee-4f6da7cf9d9d" providerId="ADAL" clId="{FD4D1393-F9ED-4070-9BC5-7D44C3EE3932}" dt="2024-09-26T15:53:10.147" v="2622" actId="20577"/>
          <ac:spMkLst>
            <pc:docMk/>
            <pc:sldMk cId="2148817040" sldId="284"/>
            <ac:spMk id="2" creationId="{49B75C74-1D8C-FCC4-0840-47DA5209CD04}"/>
          </ac:spMkLst>
        </pc:spChg>
        <pc:spChg chg="mod ord">
          <ac:chgData name="Daniel Laskewitz" userId="004e9a81-59d4-47b4-8bee-4f6da7cf9d9d" providerId="ADAL" clId="{FD4D1393-F9ED-4070-9BC5-7D44C3EE3932}" dt="2024-09-20T17:56:13.937" v="986" actId="700"/>
          <ac:spMkLst>
            <pc:docMk/>
            <pc:sldMk cId="2148817040" sldId="284"/>
            <ac:spMk id="10" creationId="{C7CB060F-6135-BD97-F7C6-3B9182247F25}"/>
          </ac:spMkLst>
        </pc:spChg>
      </pc:sldChg>
      <pc:sldChg chg="modSp add mod">
        <pc:chgData name="Daniel Laskewitz" userId="004e9a81-59d4-47b4-8bee-4f6da7cf9d9d" providerId="ADAL" clId="{FD4D1393-F9ED-4070-9BC5-7D44C3EE3932}" dt="2024-09-20T17:56:31.679" v="997" actId="20577"/>
        <pc:sldMkLst>
          <pc:docMk/>
          <pc:sldMk cId="621958028" sldId="285"/>
        </pc:sldMkLst>
        <pc:spChg chg="mod">
          <ac:chgData name="Daniel Laskewitz" userId="004e9a81-59d4-47b4-8bee-4f6da7cf9d9d" providerId="ADAL" clId="{FD4D1393-F9ED-4070-9BC5-7D44C3EE3932}" dt="2024-09-20T17:56:31.679" v="997" actId="20577"/>
          <ac:spMkLst>
            <pc:docMk/>
            <pc:sldMk cId="621958028" sldId="285"/>
            <ac:spMk id="2" creationId="{F6A16FAF-39CD-E52B-FD09-E269DCE0B433}"/>
          </ac:spMkLst>
        </pc:spChg>
      </pc:sldChg>
      <pc:sldChg chg="modSp add mod">
        <pc:chgData name="Daniel Laskewitz" userId="004e9a81-59d4-47b4-8bee-4f6da7cf9d9d" providerId="ADAL" clId="{FD4D1393-F9ED-4070-9BC5-7D44C3EE3932}" dt="2024-09-20T18:01:32.927" v="1238" actId="20577"/>
        <pc:sldMkLst>
          <pc:docMk/>
          <pc:sldMk cId="3638639673" sldId="286"/>
        </pc:sldMkLst>
        <pc:spChg chg="mod">
          <ac:chgData name="Daniel Laskewitz" userId="004e9a81-59d4-47b4-8bee-4f6da7cf9d9d" providerId="ADAL" clId="{FD4D1393-F9ED-4070-9BC5-7D44C3EE3932}" dt="2024-09-20T18:01:32.927" v="1238" actId="20577"/>
          <ac:spMkLst>
            <pc:docMk/>
            <pc:sldMk cId="3638639673" sldId="286"/>
            <ac:spMk id="2" creationId="{18D8034E-60CF-4563-37F0-26E9E4426BF0}"/>
          </ac:spMkLst>
        </pc:spChg>
      </pc:sldChg>
      <pc:sldChg chg="addSp delSp modSp add del mod delAnim modAnim">
        <pc:chgData name="Daniel Laskewitz" userId="004e9a81-59d4-47b4-8bee-4f6da7cf9d9d" providerId="ADAL" clId="{FD4D1393-F9ED-4070-9BC5-7D44C3EE3932}" dt="2024-09-20T18:03:47.110" v="1352" actId="47"/>
        <pc:sldMkLst>
          <pc:docMk/>
          <pc:sldMk cId="22616178" sldId="287"/>
        </pc:sldMkLst>
        <pc:spChg chg="add mod">
          <ac:chgData name="Daniel Laskewitz" userId="004e9a81-59d4-47b4-8bee-4f6da7cf9d9d" providerId="ADAL" clId="{FD4D1393-F9ED-4070-9BC5-7D44C3EE3932}" dt="2024-09-20T18:03:32.931" v="1349"/>
          <ac:spMkLst>
            <pc:docMk/>
            <pc:sldMk cId="22616178" sldId="287"/>
            <ac:spMk id="3" creationId="{9B4ABA22-CBBF-3ACB-82A1-3EE1080171E6}"/>
          </ac:spMkLst>
        </pc:spChg>
        <pc:spChg chg="del">
          <ac:chgData name="Daniel Laskewitz" userId="004e9a81-59d4-47b4-8bee-4f6da7cf9d9d" providerId="ADAL" clId="{FD4D1393-F9ED-4070-9BC5-7D44C3EE3932}" dt="2024-09-20T18:03:14.125" v="1347" actId="478"/>
          <ac:spMkLst>
            <pc:docMk/>
            <pc:sldMk cId="22616178" sldId="287"/>
            <ac:spMk id="5" creationId="{52421CC3-9DDD-B513-C915-D3421A4A30A5}"/>
          </ac:spMkLst>
        </pc:spChg>
        <pc:spChg chg="del">
          <ac:chgData name="Daniel Laskewitz" userId="004e9a81-59d4-47b4-8bee-4f6da7cf9d9d" providerId="ADAL" clId="{FD4D1393-F9ED-4070-9BC5-7D44C3EE3932}" dt="2024-09-20T18:03:17.196" v="1348" actId="478"/>
          <ac:spMkLst>
            <pc:docMk/>
            <pc:sldMk cId="22616178" sldId="287"/>
            <ac:spMk id="6" creationId="{245964B1-C0C1-E62F-FC39-3E0E0E247658}"/>
          </ac:spMkLst>
        </pc:spChg>
        <pc:spChg chg="del">
          <ac:chgData name="Daniel Laskewitz" userId="004e9a81-59d4-47b4-8bee-4f6da7cf9d9d" providerId="ADAL" clId="{FD4D1393-F9ED-4070-9BC5-7D44C3EE3932}" dt="2024-09-20T18:03:14.125" v="1347" actId="478"/>
          <ac:spMkLst>
            <pc:docMk/>
            <pc:sldMk cId="22616178" sldId="287"/>
            <ac:spMk id="7" creationId="{DD870E88-F231-CF22-61BD-C725A865A872}"/>
          </ac:spMkLst>
        </pc:spChg>
        <pc:spChg chg="add mod">
          <ac:chgData name="Daniel Laskewitz" userId="004e9a81-59d4-47b4-8bee-4f6da7cf9d9d" providerId="ADAL" clId="{FD4D1393-F9ED-4070-9BC5-7D44C3EE3932}" dt="2024-09-20T18:03:32.931" v="1349"/>
          <ac:spMkLst>
            <pc:docMk/>
            <pc:sldMk cId="22616178" sldId="287"/>
            <ac:spMk id="11" creationId="{2B360EAF-E726-3B37-B708-9CBEA4070D2B}"/>
          </ac:spMkLst>
        </pc:spChg>
        <pc:spChg chg="del">
          <ac:chgData name="Daniel Laskewitz" userId="004e9a81-59d4-47b4-8bee-4f6da7cf9d9d" providerId="ADAL" clId="{FD4D1393-F9ED-4070-9BC5-7D44C3EE3932}" dt="2024-09-20T18:03:17.196" v="1348" actId="478"/>
          <ac:spMkLst>
            <pc:docMk/>
            <pc:sldMk cId="22616178" sldId="287"/>
            <ac:spMk id="22" creationId="{5093D47A-D28B-78C2-EFA1-6E4621F27F99}"/>
          </ac:spMkLst>
        </pc:spChg>
        <pc:grpChg chg="del">
          <ac:chgData name="Daniel Laskewitz" userId="004e9a81-59d4-47b4-8bee-4f6da7cf9d9d" providerId="ADAL" clId="{FD4D1393-F9ED-4070-9BC5-7D44C3EE3932}" dt="2024-09-20T18:03:14.125" v="1347" actId="478"/>
          <ac:grpSpMkLst>
            <pc:docMk/>
            <pc:sldMk cId="22616178" sldId="287"/>
            <ac:grpSpMk id="8" creationId="{98C9B102-0DF1-46BA-EB34-33F783F8C510}"/>
          </ac:grpSpMkLst>
        </pc:grpChg>
        <pc:grpChg chg="del">
          <ac:chgData name="Daniel Laskewitz" userId="004e9a81-59d4-47b4-8bee-4f6da7cf9d9d" providerId="ADAL" clId="{FD4D1393-F9ED-4070-9BC5-7D44C3EE3932}" dt="2024-09-20T18:03:14.125" v="1347" actId="478"/>
          <ac:grpSpMkLst>
            <pc:docMk/>
            <pc:sldMk cId="22616178" sldId="287"/>
            <ac:grpSpMk id="13" creationId="{BC6FA302-C681-FBA6-5D52-BB030E951E89}"/>
          </ac:grpSpMkLst>
        </pc:grpChg>
        <pc:grpChg chg="del">
          <ac:chgData name="Daniel Laskewitz" userId="004e9a81-59d4-47b4-8bee-4f6da7cf9d9d" providerId="ADAL" clId="{FD4D1393-F9ED-4070-9BC5-7D44C3EE3932}" dt="2024-09-20T18:03:14.125" v="1347" actId="478"/>
          <ac:grpSpMkLst>
            <pc:docMk/>
            <pc:sldMk cId="22616178" sldId="287"/>
            <ac:grpSpMk id="16" creationId="{7EE4C764-6188-9128-139A-FDE43D04DCB8}"/>
          </ac:grpSpMkLst>
        </pc:grpChg>
        <pc:grpChg chg="del">
          <ac:chgData name="Daniel Laskewitz" userId="004e9a81-59d4-47b4-8bee-4f6da7cf9d9d" providerId="ADAL" clId="{FD4D1393-F9ED-4070-9BC5-7D44C3EE3932}" dt="2024-09-20T18:03:17.196" v="1348" actId="478"/>
          <ac:grpSpMkLst>
            <pc:docMk/>
            <pc:sldMk cId="22616178" sldId="287"/>
            <ac:grpSpMk id="19" creationId="{2CA1A630-B6A8-A276-BE0E-6C9A6CCF2A4C}"/>
          </ac:grpSpMkLst>
        </pc:grpChg>
        <pc:graphicFrameChg chg="del">
          <ac:chgData name="Daniel Laskewitz" userId="004e9a81-59d4-47b4-8bee-4f6da7cf9d9d" providerId="ADAL" clId="{FD4D1393-F9ED-4070-9BC5-7D44C3EE3932}" dt="2024-09-20T18:03:14.125" v="1347" actId="478"/>
          <ac:graphicFrameMkLst>
            <pc:docMk/>
            <pc:sldMk cId="22616178" sldId="287"/>
            <ac:graphicFrameMk id="4" creationId="{8DB07F28-CA7E-6AB9-F0C9-9B483CC5CE9D}"/>
          </ac:graphicFrameMkLst>
        </pc:graphicFrameChg>
        <pc:picChg chg="add mod">
          <ac:chgData name="Daniel Laskewitz" userId="004e9a81-59d4-47b4-8bee-4f6da7cf9d9d" providerId="ADAL" clId="{FD4D1393-F9ED-4070-9BC5-7D44C3EE3932}" dt="2024-09-20T18:03:32.931" v="1349"/>
          <ac:picMkLst>
            <pc:docMk/>
            <pc:sldMk cId="22616178" sldId="287"/>
            <ac:picMk id="2" creationId="{878A33B8-0845-F47A-6738-9CD57498265C}"/>
          </ac:picMkLst>
        </pc:picChg>
      </pc:sldChg>
      <pc:sldChg chg="add modTransition">
        <pc:chgData name="Daniel Laskewitz" userId="004e9a81-59d4-47b4-8bee-4f6da7cf9d9d" providerId="ADAL" clId="{FD4D1393-F9ED-4070-9BC5-7D44C3EE3932}" dt="2024-09-20T18:04:58.782" v="1369"/>
        <pc:sldMkLst>
          <pc:docMk/>
          <pc:sldMk cId="1096800705" sldId="2076138259"/>
        </pc:sldMkLst>
      </pc:sldChg>
      <pc:sldChg chg="addSp delSp modSp new mod modAnim">
        <pc:chgData name="Daniel Laskewitz" userId="004e9a81-59d4-47b4-8bee-4f6da7cf9d9d" providerId="ADAL" clId="{FD4D1393-F9ED-4070-9BC5-7D44C3EE3932}" dt="2024-09-20T18:08:23.223" v="1428"/>
        <pc:sldMkLst>
          <pc:docMk/>
          <pc:sldMk cId="1308083796" sldId="2076138260"/>
        </pc:sldMkLst>
        <pc:spChg chg="mod">
          <ac:chgData name="Daniel Laskewitz" userId="004e9a81-59d4-47b4-8bee-4f6da7cf9d9d" providerId="ADAL" clId="{FD4D1393-F9ED-4070-9BC5-7D44C3EE3932}" dt="2024-09-20T18:06:37.403" v="1417" actId="20577"/>
          <ac:spMkLst>
            <pc:docMk/>
            <pc:sldMk cId="1308083796" sldId="2076138260"/>
            <ac:spMk id="2" creationId="{E6513C84-DE93-0411-392B-C1E48F9F0693}"/>
          </ac:spMkLst>
        </pc:spChg>
        <pc:spChg chg="del">
          <ac:chgData name="Daniel Laskewitz" userId="004e9a81-59d4-47b4-8bee-4f6da7cf9d9d" providerId="ADAL" clId="{FD4D1393-F9ED-4070-9BC5-7D44C3EE3932}" dt="2024-09-20T18:06:19.703" v="1372" actId="478"/>
          <ac:spMkLst>
            <pc:docMk/>
            <pc:sldMk cId="1308083796" sldId="2076138260"/>
            <ac:spMk id="3" creationId="{0EFA44ED-E4EE-0C20-8B86-52D64D5A10A6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5" creationId="{B296B88D-3E3C-6E31-66A1-96775C66F50E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6" creationId="{1E8D014A-4F86-2330-CEF9-9768284A57F6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9" creationId="{E603A2FF-551B-814C-6505-BCEC3A7B76D2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10" creationId="{355ABF66-A9D8-90F9-0AC8-2C8726F5377C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13" creationId="{97E6004F-FBCC-CB01-A9C1-EDB57F1B0849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14" creationId="{983741D3-B12A-57DD-436E-CAC59A6D80F8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17" creationId="{0796B2CB-41D5-7AE5-1CDA-304772FE7B55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18" creationId="{2F60A54E-221B-017D-6B29-18F44625ADDE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21" creationId="{4B442C97-BC59-07D3-F558-AA234A9A42F0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22" creationId="{562302E8-043D-B194-4CA0-5004A099A0B9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25" creationId="{BB4D2527-7ABC-CECE-18F4-AA5CCC35EFC2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26" creationId="{43826202-0BFE-D252-3A17-6699DC49FB02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29" creationId="{457CA48D-9F26-08E8-28D7-36810CA1433F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30" creationId="{6CF69FBC-09B4-D6EC-189B-242CB88F5309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33" creationId="{EEDDDD4E-FE18-F91B-259A-D6B4FD6C1721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34" creationId="{2E29F561-53C4-58DE-9909-15865D62B2FC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37" creationId="{0A519AB2-C13F-0BE8-090B-43A07D5BB0BB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38" creationId="{8577C0EC-3134-1626-8F16-6CB9F064C388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41" creationId="{565D26F6-1224-3B4C-E696-E194AEE3DEF3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42" creationId="{C8627231-49AC-778C-B3AD-A94CDCDC4FEE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45" creationId="{2CC7820B-29F4-3472-218C-804D917BD56B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46" creationId="{CFD9DB95-5BCA-7C24-CD39-8E2342952730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49" creationId="{E8AF0588-35B2-00E7-37D5-D27ED3AAFF57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50" creationId="{344D7502-D088-DE2A-6660-9E7C6C1C34B1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53" creationId="{B5C1ADB9-7A81-B663-D3F9-84EEE59C80EE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54" creationId="{F8B8530F-DA52-E652-A3F4-A281204638A1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57" creationId="{D57E51A6-0303-8A64-5EC8-2E8D23542761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58" creationId="{DCCB58CC-2416-AE1B-FEAB-3B8C7E4C345B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61" creationId="{AC708BFE-CD93-068C-EAA9-156E193D0A4F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62" creationId="{0228F774-D6A9-430E-96D4-F911C277AA8F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65" creationId="{3D5AC07F-2BA1-A6D6-0BBD-712E2A59F682}"/>
          </ac:spMkLst>
        </pc:spChg>
        <pc:spChg chg="mod">
          <ac:chgData name="Daniel Laskewitz" userId="004e9a81-59d4-47b4-8bee-4f6da7cf9d9d" providerId="ADAL" clId="{FD4D1393-F9ED-4070-9BC5-7D44C3EE3932}" dt="2024-09-20T18:06:20.485" v="1373"/>
          <ac:spMkLst>
            <pc:docMk/>
            <pc:sldMk cId="1308083796" sldId="2076138260"/>
            <ac:spMk id="66" creationId="{3E084E04-F3BA-C0C8-3857-09F297244EFD}"/>
          </ac:spMkLst>
        </pc:s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4" creationId="{3F41FF49-79F3-09B8-5FBF-33314A0A6748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8" creationId="{FF362577-29A2-C478-2A24-62A93FA470BD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12" creationId="{15CB3E2D-C03A-AEA4-29CD-84F6644E4763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16" creationId="{876E975B-D535-8103-0499-18B9EE7F27FA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20" creationId="{BBA46841-FC51-FB11-47FD-3C783A835E0A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24" creationId="{5AEE9F04-08A9-D7D5-5D6B-A005EA5328A8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28" creationId="{3DC3D182-C70F-58E1-BC1B-096FA4B7571D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32" creationId="{7BA37E6D-F794-7E87-059F-52AFADFF240F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36" creationId="{E2D9B18A-7F7E-0CA9-1BC8-F771A9392750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40" creationId="{6007C0CF-B6BA-97CF-D288-4C3A503F1030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44" creationId="{E3303010-7A17-75BE-ABCA-7F1A13D2D7A8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48" creationId="{A60CE3B2-6D1B-AA6D-D7C9-A8FED0507515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52" creationId="{6C769692-0F93-D5BC-7D65-A80DCB4B8DBF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56" creationId="{B13BA0E9-ECB6-D1A9-19C3-B5C13B2321D4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60" creationId="{45C418C7-FE86-764E-B827-DE0D1CD07968}"/>
          </ac:grpSpMkLst>
        </pc:grpChg>
        <pc:grpChg chg="add mod">
          <ac:chgData name="Daniel Laskewitz" userId="004e9a81-59d4-47b4-8bee-4f6da7cf9d9d" providerId="ADAL" clId="{FD4D1393-F9ED-4070-9BC5-7D44C3EE3932}" dt="2024-09-20T18:06:20.485" v="1373"/>
          <ac:grpSpMkLst>
            <pc:docMk/>
            <pc:sldMk cId="1308083796" sldId="2076138260"/>
            <ac:grpSpMk id="64" creationId="{6A6E1B32-3E06-B903-F9DB-A607E51FB469}"/>
          </ac:grpSpMkLst>
        </pc:grp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7" creationId="{80C9AB4B-AE33-5DFF-A2EE-FB24DC1046D3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11" creationId="{321A7693-D639-CE09-5B89-7A60511D96FC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15" creationId="{22A591D8-677A-0591-3102-72DA91EC3FAD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19" creationId="{0D43B162-2641-B54B-1075-C90CA2A0A5DF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23" creationId="{861F75D6-F782-5A9E-7A1C-22A9EBE6E2F0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27" creationId="{0C8062F0-87FF-7E01-8EE2-AEE24683D54F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31" creationId="{9DB1E283-AA3A-0307-2DB8-A65B51457945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35" creationId="{4B7B8CAA-7E2E-8752-E957-13B18D957528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39" creationId="{BE588CE8-D812-EFA5-37F6-E7E4D97FA8B6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43" creationId="{8B9598F8-EC03-AE45-181D-B7988E210A78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47" creationId="{EEEB6CCD-6C84-76F9-4D50-8C5C8FE48F84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51" creationId="{DFBA4BED-2DC8-8E86-AEFE-7822B3A05172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55" creationId="{35BE619B-291B-D005-379F-AD3CFBB44544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59" creationId="{86D3A8EF-912F-AFE2-7350-C7E39A7D4823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63" creationId="{292EFA0C-CD27-211A-6CE4-43EEAAD541E2}"/>
          </ac:picMkLst>
        </pc:picChg>
        <pc:picChg chg="mod">
          <ac:chgData name="Daniel Laskewitz" userId="004e9a81-59d4-47b4-8bee-4f6da7cf9d9d" providerId="ADAL" clId="{FD4D1393-F9ED-4070-9BC5-7D44C3EE3932}" dt="2024-09-20T18:06:20.485" v="1373"/>
          <ac:picMkLst>
            <pc:docMk/>
            <pc:sldMk cId="1308083796" sldId="2076138260"/>
            <ac:picMk id="67" creationId="{52537A87-B3EA-9D8F-A19E-9545DE5EA9AC}"/>
          </ac:picMkLst>
        </pc:picChg>
      </pc:sldChg>
      <pc:sldChg chg="addSp delSp modSp add mod delAnim">
        <pc:chgData name="Daniel Laskewitz" userId="004e9a81-59d4-47b4-8bee-4f6da7cf9d9d" providerId="ADAL" clId="{FD4D1393-F9ED-4070-9BC5-7D44C3EE3932}" dt="2024-09-26T14:40:15.058" v="2614" actId="113"/>
        <pc:sldMkLst>
          <pc:docMk/>
          <pc:sldMk cId="4134402346" sldId="2076138261"/>
        </pc:sldMkLst>
        <pc:spChg chg="mod">
          <ac:chgData name="Daniel Laskewitz" userId="004e9a81-59d4-47b4-8bee-4f6da7cf9d9d" providerId="ADAL" clId="{FD4D1393-F9ED-4070-9BC5-7D44C3EE3932}" dt="2024-09-23T12:55:26.134" v="1628" actId="20577"/>
          <ac:spMkLst>
            <pc:docMk/>
            <pc:sldMk cId="4134402346" sldId="2076138261"/>
            <ac:spMk id="2" creationId="{6DFFEC79-58DB-EEB6-6B10-F55DB429AC69}"/>
          </ac:spMkLst>
        </pc:spChg>
        <pc:spChg chg="add mod">
          <ac:chgData name="Daniel Laskewitz" userId="004e9a81-59d4-47b4-8bee-4f6da7cf9d9d" providerId="ADAL" clId="{FD4D1393-F9ED-4070-9BC5-7D44C3EE3932}" dt="2024-09-26T14:40:15.058" v="2614" actId="113"/>
          <ac:spMkLst>
            <pc:docMk/>
            <pc:sldMk cId="4134402346" sldId="2076138261"/>
            <ac:spMk id="69" creationId="{21848EA3-32BB-5DD4-F821-BB38774225DD}"/>
          </ac:spMkLst>
        </pc:s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4" creationId="{81C5892C-CCF9-B883-A313-65AE82B26155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8" creationId="{42904DE8-2465-CA73-8812-16F7B3EA1F65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12" creationId="{E1773AA5-2CCB-D867-13B9-21A85EDA337A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16" creationId="{38E0C876-5150-FE7C-F4CC-5C987A6E9A56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20" creationId="{C68AC6AF-CF45-F7A6-B62C-B3D6160C2B3F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24" creationId="{486CDE8E-D5C0-9409-82FE-13EA056447BC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28" creationId="{9DD4DCCC-CB5B-9C9E-104B-1B99C7655B9C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32" creationId="{D7DB08F0-06F3-085D-C59F-FE31EE72EEC4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36" creationId="{E600BD4B-7041-C934-01F4-D8A511DFDE41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40" creationId="{C7A273B6-6287-80AF-8470-E5C1B4B18099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44" creationId="{69BF2251-EBAD-718B-57CB-1DC417E9D676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48" creationId="{6CAC33E5-FEB8-ABF2-0CC3-4DEA0620BCDF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52" creationId="{F5C0CB69-99AB-5494-0F10-567199608CA0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56" creationId="{0ACCE45C-B6D1-F602-AF7A-58E8E0FE9952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60" creationId="{F832C2F3-174E-C0AC-2F99-886CB2F1A82C}"/>
          </ac:grpSpMkLst>
        </pc:grpChg>
        <pc:grpChg chg="del">
          <ac:chgData name="Daniel Laskewitz" userId="004e9a81-59d4-47b4-8bee-4f6da7cf9d9d" providerId="ADAL" clId="{FD4D1393-F9ED-4070-9BC5-7D44C3EE3932}" dt="2024-09-23T12:55:18.096" v="1609" actId="478"/>
          <ac:grpSpMkLst>
            <pc:docMk/>
            <pc:sldMk cId="4134402346" sldId="2076138261"/>
            <ac:grpSpMk id="64" creationId="{8B23D7F0-D33B-317C-07D6-35EC18C8FDD2}"/>
          </ac:grpSpMkLst>
        </pc:grpChg>
        <pc:picChg chg="add mod">
          <ac:chgData name="Daniel Laskewitz" userId="004e9a81-59d4-47b4-8bee-4f6da7cf9d9d" providerId="ADAL" clId="{FD4D1393-F9ED-4070-9BC5-7D44C3EE3932}" dt="2024-09-23T13:02:45.443" v="1631" actId="1076"/>
          <ac:picMkLst>
            <pc:docMk/>
            <pc:sldMk cId="4134402346" sldId="2076138261"/>
            <ac:picMk id="68" creationId="{11492BF4-F3CC-0CFB-2240-0FDC7B78475A}"/>
          </ac:picMkLst>
        </pc:picChg>
      </pc:sldChg>
      <pc:sldChg chg="modSp add mod">
        <pc:chgData name="Daniel Laskewitz" userId="004e9a81-59d4-47b4-8bee-4f6da7cf9d9d" providerId="ADAL" clId="{FD4D1393-F9ED-4070-9BC5-7D44C3EE3932}" dt="2024-09-26T14:40:07.132" v="2612" actId="113"/>
        <pc:sldMkLst>
          <pc:docMk/>
          <pc:sldMk cId="1105715470" sldId="2076138262"/>
        </pc:sldMkLst>
        <pc:spChg chg="mod">
          <ac:chgData name="Daniel Laskewitz" userId="004e9a81-59d4-47b4-8bee-4f6da7cf9d9d" providerId="ADAL" clId="{FD4D1393-F9ED-4070-9BC5-7D44C3EE3932}" dt="2024-09-23T13:04:05.382" v="1677" actId="20577"/>
          <ac:spMkLst>
            <pc:docMk/>
            <pc:sldMk cId="1105715470" sldId="2076138262"/>
            <ac:spMk id="2" creationId="{9B2769C5-BBD8-7285-FCE0-8825E3731C6C}"/>
          </ac:spMkLst>
        </pc:spChg>
        <pc:spChg chg="mod">
          <ac:chgData name="Daniel Laskewitz" userId="004e9a81-59d4-47b4-8bee-4f6da7cf9d9d" providerId="ADAL" clId="{FD4D1393-F9ED-4070-9BC5-7D44C3EE3932}" dt="2024-09-26T14:40:07.132" v="2612" actId="113"/>
          <ac:spMkLst>
            <pc:docMk/>
            <pc:sldMk cId="1105715470" sldId="2076138262"/>
            <ac:spMk id="69" creationId="{8EA48FCA-A015-B091-4401-5BE9B6ED1CC6}"/>
          </ac:spMkLst>
        </pc:spChg>
        <pc:picChg chg="mod">
          <ac:chgData name="Daniel Laskewitz" userId="004e9a81-59d4-47b4-8bee-4f6da7cf9d9d" providerId="ADAL" clId="{FD4D1393-F9ED-4070-9BC5-7D44C3EE3932}" dt="2024-09-26T14:08:26.127" v="2527" actId="14826"/>
          <ac:picMkLst>
            <pc:docMk/>
            <pc:sldMk cId="1105715470" sldId="2076138262"/>
            <ac:picMk id="68" creationId="{D83064F2-FBDD-69EA-7718-E3F65609CE24}"/>
          </ac:picMkLst>
        </pc:picChg>
      </pc:sldChg>
      <pc:sldChg chg="modSp add mod">
        <pc:chgData name="Daniel Laskewitz" userId="004e9a81-59d4-47b4-8bee-4f6da7cf9d9d" providerId="ADAL" clId="{FD4D1393-F9ED-4070-9BC5-7D44C3EE3932}" dt="2024-09-26T13:25:22.248" v="2319" actId="20577"/>
        <pc:sldMkLst>
          <pc:docMk/>
          <pc:sldMk cId="174710874" sldId="2076138263"/>
        </pc:sldMkLst>
        <pc:spChg chg="mod">
          <ac:chgData name="Daniel Laskewitz" userId="004e9a81-59d4-47b4-8bee-4f6da7cf9d9d" providerId="ADAL" clId="{FD4D1393-F9ED-4070-9BC5-7D44C3EE3932}" dt="2024-09-26T13:25:22.248" v="2319" actId="20577"/>
          <ac:spMkLst>
            <pc:docMk/>
            <pc:sldMk cId="174710874" sldId="2076138263"/>
            <ac:spMk id="11" creationId="{2D662F57-8136-960F-2D81-A947A8A85D7B}"/>
          </ac:spMkLst>
        </pc:spChg>
      </pc:sldChg>
      <pc:sldChg chg="addSp modSp new mod">
        <pc:chgData name="Daniel Laskewitz" userId="004e9a81-59d4-47b4-8bee-4f6da7cf9d9d" providerId="ADAL" clId="{FD4D1393-F9ED-4070-9BC5-7D44C3EE3932}" dt="2024-09-26T14:38:15.191" v="2545" actId="1076"/>
        <pc:sldMkLst>
          <pc:docMk/>
          <pc:sldMk cId="1357706914" sldId="2076138264"/>
        </pc:sldMkLst>
        <pc:spChg chg="mod">
          <ac:chgData name="Daniel Laskewitz" userId="004e9a81-59d4-47b4-8bee-4f6da7cf9d9d" providerId="ADAL" clId="{FD4D1393-F9ED-4070-9BC5-7D44C3EE3932}" dt="2024-09-26T14:33:41.748" v="2538" actId="20577"/>
          <ac:spMkLst>
            <pc:docMk/>
            <pc:sldMk cId="1357706914" sldId="2076138264"/>
            <ac:spMk id="2" creationId="{A03581E4-CDF8-E831-7F02-01CBBA76611B}"/>
          </ac:spMkLst>
        </pc:spChg>
        <pc:picChg chg="add mod">
          <ac:chgData name="Daniel Laskewitz" userId="004e9a81-59d4-47b4-8bee-4f6da7cf9d9d" providerId="ADAL" clId="{FD4D1393-F9ED-4070-9BC5-7D44C3EE3932}" dt="2024-09-26T14:38:15.191" v="2545" actId="1076"/>
          <ac:picMkLst>
            <pc:docMk/>
            <pc:sldMk cId="1357706914" sldId="2076138264"/>
            <ac:picMk id="4" creationId="{EAB013ED-5DA9-4CDF-411F-CAE5DE58CE89}"/>
          </ac:picMkLst>
        </pc:picChg>
      </pc:sldChg>
      <pc:sldChg chg="modSp add mod ord">
        <pc:chgData name="Daniel Laskewitz" userId="004e9a81-59d4-47b4-8bee-4f6da7cf9d9d" providerId="ADAL" clId="{FD4D1393-F9ED-4070-9BC5-7D44C3EE3932}" dt="2024-09-26T16:36:34.738" v="2623" actId="14826"/>
        <pc:sldMkLst>
          <pc:docMk/>
          <pc:sldMk cId="2439841254" sldId="2076138265"/>
        </pc:sldMkLst>
        <pc:spChg chg="mod">
          <ac:chgData name="Daniel Laskewitz" userId="004e9a81-59d4-47b4-8bee-4f6da7cf9d9d" providerId="ADAL" clId="{FD4D1393-F9ED-4070-9BC5-7D44C3EE3932}" dt="2024-09-26T14:39:34.240" v="2565" actId="20577"/>
          <ac:spMkLst>
            <pc:docMk/>
            <pc:sldMk cId="2439841254" sldId="2076138265"/>
            <ac:spMk id="2" creationId="{EFB24F32-09D3-FF96-6419-911B6DFDD2D2}"/>
          </ac:spMkLst>
        </pc:spChg>
        <pc:spChg chg="mod">
          <ac:chgData name="Daniel Laskewitz" userId="004e9a81-59d4-47b4-8bee-4f6da7cf9d9d" providerId="ADAL" clId="{FD4D1393-F9ED-4070-9BC5-7D44C3EE3932}" dt="2024-09-26T14:39:56.304" v="2610" actId="113"/>
          <ac:spMkLst>
            <pc:docMk/>
            <pc:sldMk cId="2439841254" sldId="2076138265"/>
            <ac:spMk id="69" creationId="{A0BBC6E2-5A4C-37A3-0BA9-9F3127165F8B}"/>
          </ac:spMkLst>
        </pc:spChg>
        <pc:picChg chg="mod">
          <ac:chgData name="Daniel Laskewitz" userId="004e9a81-59d4-47b4-8bee-4f6da7cf9d9d" providerId="ADAL" clId="{FD4D1393-F9ED-4070-9BC5-7D44C3EE3932}" dt="2024-09-26T16:36:34.738" v="2623" actId="14826"/>
          <ac:picMkLst>
            <pc:docMk/>
            <pc:sldMk cId="2439841254" sldId="2076138265"/>
            <ac:picMk id="68" creationId="{68EA5C53-D3AB-B3FF-6BEC-2835F485087B}"/>
          </ac:picMkLst>
        </pc:picChg>
      </pc:sldChg>
      <pc:sldChg chg="modSp add mod">
        <pc:chgData name="Daniel Laskewitz" userId="004e9a81-59d4-47b4-8bee-4f6da7cf9d9d" providerId="ADAL" clId="{FD4D1393-F9ED-4070-9BC5-7D44C3EE3932}" dt="2024-09-26T17:54:34.463" v="2637" actId="20577"/>
        <pc:sldMkLst>
          <pc:docMk/>
          <pc:sldMk cId="186016401" sldId="2076138266"/>
        </pc:sldMkLst>
        <pc:spChg chg="mod">
          <ac:chgData name="Daniel Laskewitz" userId="004e9a81-59d4-47b4-8bee-4f6da7cf9d9d" providerId="ADAL" clId="{FD4D1393-F9ED-4070-9BC5-7D44C3EE3932}" dt="2024-09-26T17:54:34.463" v="2637" actId="20577"/>
          <ac:spMkLst>
            <pc:docMk/>
            <pc:sldMk cId="186016401" sldId="2076138266"/>
            <ac:spMk id="2" creationId="{2EB3B23D-45F8-A297-E082-94E629C21F42}"/>
          </ac:spMkLst>
        </pc:spChg>
        <pc:spChg chg="mod">
          <ac:chgData name="Daniel Laskewitz" userId="004e9a81-59d4-47b4-8bee-4f6da7cf9d9d" providerId="ADAL" clId="{FD4D1393-F9ED-4070-9BC5-7D44C3EE3932}" dt="2024-09-26T17:53:37.687" v="2626" actId="20577"/>
          <ac:spMkLst>
            <pc:docMk/>
            <pc:sldMk cId="186016401" sldId="2076138266"/>
            <ac:spMk id="10" creationId="{16A3BEBD-339A-153E-8E05-83FE7148F4A2}"/>
          </ac:spMkLst>
        </pc:spChg>
      </pc:sldChg>
      <pc:sldChg chg="modSp new mod">
        <pc:chgData name="Daniel Laskewitz" userId="004e9a81-59d4-47b4-8bee-4f6da7cf9d9d" providerId="ADAL" clId="{FD4D1393-F9ED-4070-9BC5-7D44C3EE3932}" dt="2024-09-27T07:06:40.629" v="2736" actId="20577"/>
        <pc:sldMkLst>
          <pc:docMk/>
          <pc:sldMk cId="875609468" sldId="2076138267"/>
        </pc:sldMkLst>
        <pc:spChg chg="mod">
          <ac:chgData name="Daniel Laskewitz" userId="004e9a81-59d4-47b4-8bee-4f6da7cf9d9d" providerId="ADAL" clId="{FD4D1393-F9ED-4070-9BC5-7D44C3EE3932}" dt="2024-09-27T07:06:12.472" v="2655" actId="20577"/>
          <ac:spMkLst>
            <pc:docMk/>
            <pc:sldMk cId="875609468" sldId="2076138267"/>
            <ac:spMk id="2" creationId="{C79B3085-04C4-B75A-EF3C-DC9AD18BAEFC}"/>
          </ac:spMkLst>
        </pc:spChg>
        <pc:spChg chg="mod">
          <ac:chgData name="Daniel Laskewitz" userId="004e9a81-59d4-47b4-8bee-4f6da7cf9d9d" providerId="ADAL" clId="{FD4D1393-F9ED-4070-9BC5-7D44C3EE3932}" dt="2024-09-27T07:06:40.629" v="2736" actId="20577"/>
          <ac:spMkLst>
            <pc:docMk/>
            <pc:sldMk cId="875609468" sldId="2076138267"/>
            <ac:spMk id="3" creationId="{068F93FC-1C58-D053-F35D-F923F965D884}"/>
          </ac:spMkLst>
        </pc:spChg>
      </pc:sldChg>
      <pc:sldMasterChg chg="delSldLayout">
        <pc:chgData name="Daniel Laskewitz" userId="004e9a81-59d4-47b4-8bee-4f6da7cf9d9d" providerId="ADAL" clId="{FD4D1393-F9ED-4070-9BC5-7D44C3EE3932}" dt="2024-09-23T09:47:46.920" v="1576" actId="47"/>
        <pc:sldMasterMkLst>
          <pc:docMk/>
          <pc:sldMasterMk cId="2442052047" sldId="2147483698"/>
        </pc:sldMasterMkLst>
        <pc:sldLayoutChg chg="del">
          <pc:chgData name="Daniel Laskewitz" userId="004e9a81-59d4-47b4-8bee-4f6da7cf9d9d" providerId="ADAL" clId="{FD4D1393-F9ED-4070-9BC5-7D44C3EE3932}" dt="2024-09-23T09:47:46.920" v="1576" actId="47"/>
          <pc:sldLayoutMkLst>
            <pc:docMk/>
            <pc:sldMasterMk cId="2442052047" sldId="2147483698"/>
            <pc:sldLayoutMk cId="3396973349" sldId="2147483759"/>
          </pc:sldLayoutMkLst>
        </pc:sldLayoutChg>
      </pc:sldMasterChg>
    </pc:docChg>
  </pc:docChgLst>
  <pc:docChgLst>
    <pc:chgData name="Mats Necker" userId="2d97bddf-6881-4b42-b7ae-84f5465d8fc5" providerId="ADAL" clId="{BFD40634-BDD5-4C35-9341-984D27D305BF}"/>
    <pc:docChg chg="undo custSel delSld modSld sldOrd">
      <pc:chgData name="Mats Necker" userId="2d97bddf-6881-4b42-b7ae-84f5465d8fc5" providerId="ADAL" clId="{BFD40634-BDD5-4C35-9341-984D27D305BF}" dt="2024-09-26T17:07:14.996" v="127" actId="47"/>
      <pc:docMkLst>
        <pc:docMk/>
      </pc:docMkLst>
      <pc:sldChg chg="del">
        <pc:chgData name="Mats Necker" userId="2d97bddf-6881-4b42-b7ae-84f5465d8fc5" providerId="ADAL" clId="{BFD40634-BDD5-4C35-9341-984D27D305BF}" dt="2024-09-26T17:07:14.996" v="127" actId="47"/>
        <pc:sldMkLst>
          <pc:docMk/>
          <pc:sldMk cId="1658659678" sldId="259"/>
        </pc:sldMkLst>
      </pc:sldChg>
      <pc:sldChg chg="addSp delSp modSp mod">
        <pc:chgData name="Mats Necker" userId="2d97bddf-6881-4b42-b7ae-84f5465d8fc5" providerId="ADAL" clId="{BFD40634-BDD5-4C35-9341-984D27D305BF}" dt="2024-09-26T16:58:55.768" v="126" actId="20577"/>
        <pc:sldMkLst>
          <pc:docMk/>
          <pc:sldMk cId="3189144396" sldId="263"/>
        </pc:sldMkLst>
        <pc:spChg chg="mod">
          <ac:chgData name="Mats Necker" userId="2d97bddf-6881-4b42-b7ae-84f5465d8fc5" providerId="ADAL" clId="{BFD40634-BDD5-4C35-9341-984D27D305BF}" dt="2024-09-26T16:56:42.064" v="87" actId="20577"/>
          <ac:spMkLst>
            <pc:docMk/>
            <pc:sldMk cId="3189144396" sldId="263"/>
            <ac:spMk id="3" creationId="{45AF9440-556C-B552-3728-D13432BF3409}"/>
          </ac:spMkLst>
        </pc:spChg>
        <pc:spChg chg="mod">
          <ac:chgData name="Mats Necker" userId="2d97bddf-6881-4b42-b7ae-84f5465d8fc5" providerId="ADAL" clId="{BFD40634-BDD5-4C35-9341-984D27D305BF}" dt="2024-09-26T16:56:56.657" v="101" actId="20577"/>
          <ac:spMkLst>
            <pc:docMk/>
            <pc:sldMk cId="3189144396" sldId="263"/>
            <ac:spMk id="4" creationId="{C6755BAE-6F37-3331-3F57-CE5C0C8AA06C}"/>
          </ac:spMkLst>
        </pc:spChg>
        <pc:spChg chg="del">
          <ac:chgData name="Mats Necker" userId="2d97bddf-6881-4b42-b7ae-84f5465d8fc5" providerId="ADAL" clId="{BFD40634-BDD5-4C35-9341-984D27D305BF}" dt="2024-09-26T16:54:10.814" v="0" actId="931"/>
          <ac:spMkLst>
            <pc:docMk/>
            <pc:sldMk cId="3189144396" sldId="263"/>
            <ac:spMk id="5" creationId="{FC9FA146-A0D1-A109-1811-724046AC3E7B}"/>
          </ac:spMkLst>
        </pc:spChg>
        <pc:spChg chg="mod">
          <ac:chgData name="Mats Necker" userId="2d97bddf-6881-4b42-b7ae-84f5465d8fc5" providerId="ADAL" clId="{BFD40634-BDD5-4C35-9341-984D27D305BF}" dt="2024-09-26T16:58:55.768" v="126" actId="20577"/>
          <ac:spMkLst>
            <pc:docMk/>
            <pc:sldMk cId="3189144396" sldId="263"/>
            <ac:spMk id="14" creationId="{1FA03705-3FCA-E0EA-C3B3-95837FF30A35}"/>
          </ac:spMkLst>
        </pc:spChg>
        <pc:spChg chg="mod">
          <ac:chgData name="Mats Necker" userId="2d97bddf-6881-4b42-b7ae-84f5465d8fc5" providerId="ADAL" clId="{BFD40634-BDD5-4C35-9341-984D27D305BF}" dt="2024-09-26T16:58:12.387" v="103" actId="20577"/>
          <ac:spMkLst>
            <pc:docMk/>
            <pc:sldMk cId="3189144396" sldId="263"/>
            <ac:spMk id="15" creationId="{49980612-7AA7-80B2-D784-2B23217AEB1A}"/>
          </ac:spMkLst>
        </pc:spChg>
        <pc:spChg chg="mod">
          <ac:chgData name="Mats Necker" userId="2d97bddf-6881-4b42-b7ae-84f5465d8fc5" providerId="ADAL" clId="{BFD40634-BDD5-4C35-9341-984D27D305BF}" dt="2024-09-26T16:58:28.792" v="105" actId="20577"/>
          <ac:spMkLst>
            <pc:docMk/>
            <pc:sldMk cId="3189144396" sldId="263"/>
            <ac:spMk id="16" creationId="{340A5442-2323-9857-4239-36D385A476DD}"/>
          </ac:spMkLst>
        </pc:spChg>
        <pc:spChg chg="mod">
          <ac:chgData name="Mats Necker" userId="2d97bddf-6881-4b42-b7ae-84f5465d8fc5" providerId="ADAL" clId="{BFD40634-BDD5-4C35-9341-984D27D305BF}" dt="2024-09-26T16:58:36.229" v="120" actId="20577"/>
          <ac:spMkLst>
            <pc:docMk/>
            <pc:sldMk cId="3189144396" sldId="263"/>
            <ac:spMk id="17" creationId="{84EA14FF-3053-B635-4CB3-71351156F837}"/>
          </ac:spMkLst>
        </pc:spChg>
        <pc:picChg chg="add mod">
          <ac:chgData name="Mats Necker" userId="2d97bddf-6881-4b42-b7ae-84f5465d8fc5" providerId="ADAL" clId="{BFD40634-BDD5-4C35-9341-984D27D305BF}" dt="2024-09-26T16:54:32.150" v="7" actId="14826"/>
          <ac:picMkLst>
            <pc:docMk/>
            <pc:sldMk cId="3189144396" sldId="263"/>
            <ac:picMk id="7" creationId="{37CC5B25-F93D-E857-590C-492B133839BA}"/>
          </ac:picMkLst>
        </pc:picChg>
      </pc:sldChg>
      <pc:sldChg chg="del">
        <pc:chgData name="Mats Necker" userId="2d97bddf-6881-4b42-b7ae-84f5465d8fc5" providerId="ADAL" clId="{BFD40634-BDD5-4C35-9341-984D27D305BF}" dt="2024-09-26T17:07:14.996" v="127" actId="47"/>
        <pc:sldMkLst>
          <pc:docMk/>
          <pc:sldMk cId="1292660161" sldId="275"/>
        </pc:sldMkLst>
      </pc:sldChg>
      <pc:sldChg chg="ord">
        <pc:chgData name="Mats Necker" userId="2d97bddf-6881-4b42-b7ae-84f5465d8fc5" providerId="ADAL" clId="{BFD40634-BDD5-4C35-9341-984D27D305BF}" dt="2024-09-26T16:56:45.789" v="89"/>
        <pc:sldMkLst>
          <pc:docMk/>
          <pc:sldMk cId="254533218" sldId="278"/>
        </pc:sldMkLst>
      </pc:sldChg>
    </pc:docChg>
  </pc:docChgLst>
  <pc:docChgLst>
    <pc:chgData name="Mats Necker" userId="S::mats_nckr.de#ext#@microsoft.onmicrosoft.com::7b7f720c-bbb1-4567-830d-88a700af588c" providerId="AD" clId="Web-{341E6F9B-85FF-D4B6-F121-648EFFB8DCDB}"/>
    <pc:docChg chg="modSld">
      <pc:chgData name="Mats Necker" userId="S::mats_nckr.de#ext#@microsoft.onmicrosoft.com::7b7f720c-bbb1-4567-830d-88a700af588c" providerId="AD" clId="Web-{341E6F9B-85FF-D4B6-F121-648EFFB8DCDB}" dt="2024-09-25T17:42:58.222" v="9" actId="20577"/>
      <pc:docMkLst>
        <pc:docMk/>
      </pc:docMkLst>
      <pc:sldChg chg="modSp">
        <pc:chgData name="Mats Necker" userId="S::mats_nckr.de#ext#@microsoft.onmicrosoft.com::7b7f720c-bbb1-4567-830d-88a700af588c" providerId="AD" clId="Web-{341E6F9B-85FF-D4B6-F121-648EFFB8DCDB}" dt="2024-09-25T17:42:58.222" v="9" actId="20577"/>
        <pc:sldMkLst>
          <pc:docMk/>
          <pc:sldMk cId="3189144396" sldId="263"/>
        </pc:sldMkLst>
        <pc:spChg chg="mod">
          <ac:chgData name="Mats Necker" userId="S::mats_nckr.de#ext#@microsoft.onmicrosoft.com::7b7f720c-bbb1-4567-830d-88a700af588c" providerId="AD" clId="Web-{341E6F9B-85FF-D4B6-F121-648EFFB8DCDB}" dt="2024-09-25T17:42:58.222" v="9" actId="20577"/>
          <ac:spMkLst>
            <pc:docMk/>
            <pc:sldMk cId="3189144396" sldId="263"/>
            <ac:spMk id="14" creationId="{1FA03705-3FCA-E0EA-C3B3-95837FF30A35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 formal definition of a </a:t>
          </a:r>
          <a:br>
            <a:rPr lang="en-US" b="0" i="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</a:br>
          <a:r>
            <a:rPr lang="en-US" b="1" i="0" baseline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b="1" i="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F498BE6-6A99-9C4F-ACC8-2C4B60965544}">
      <dgm:prSet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Allows the </a:t>
          </a:r>
          <a:r>
            <a:rPr lang="en-US" b="1" i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 </a:t>
          </a:r>
          <a:r>
            <a:rPr lang="en-US" b="0" i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to talk to Microsoft Power Apps, Power Automate, Copilot Studio, and Logic Apps</a:t>
          </a:r>
        </a:p>
      </dgm:t>
    </dgm:pt>
    <dgm:pt modelId="{4F558949-A87D-924C-A120-E543DC5F255D}" type="parTrans" cxnId="{C163B87F-2DE0-F344-B8FE-1BA5FC786139}">
      <dgm:prSet/>
      <dgm:spPr/>
      <dgm:t>
        <a:bodyPr/>
        <a:lstStyle/>
        <a:p>
          <a:endParaRPr lang="en-GB"/>
        </a:p>
      </dgm:t>
    </dgm:pt>
    <dgm:pt modelId="{4B5E4B6D-B937-5446-B6CF-216D27D7944C}" type="sibTrans" cxnId="{C163B87F-2DE0-F344-B8FE-1BA5FC786139}">
      <dgm:prSet/>
      <dgm:spPr/>
      <dgm:t>
        <a:bodyPr/>
        <a:lstStyle/>
        <a:p>
          <a:endParaRPr lang="en-GB"/>
        </a:p>
      </dgm:t>
    </dgm:pt>
    <dgm:pt modelId="{03E1CEFB-E5A2-224B-A376-ACE69FC95F6F}">
      <dgm:prSet/>
      <dgm:spPr>
        <a:noFill/>
      </dgm:spPr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/>
              <a:ea typeface="Segoe UI" panose="020B0502040204020203" pitchFamily="34" charset="0"/>
              <a:cs typeface="Segoe UI"/>
            </a:rPr>
            <a:t>Currently </a:t>
          </a:r>
          <a:r>
            <a:rPr lang="en-US" b="1" i="0">
              <a:latin typeface="Segoe UI"/>
              <a:ea typeface="Segoe UI" panose="020B0502040204020203" pitchFamily="34" charset="0"/>
              <a:cs typeface="Segoe UI"/>
            </a:rPr>
            <a:t>1200+ </a:t>
          </a:r>
          <a:r>
            <a:rPr lang="en-US" b="0" i="0">
              <a:latin typeface="Segoe UI Light"/>
              <a:ea typeface="Segoe UI" panose="020B0502040204020203" pitchFamily="34" charset="0"/>
              <a:cs typeface="Segoe UI"/>
            </a:rPr>
            <a:t>connectors in the product</a:t>
          </a:r>
        </a:p>
      </dgm:t>
    </dgm:pt>
    <dgm:pt modelId="{A26C138B-E372-F549-9AEA-1E9DE14BA745}" type="parTrans" cxnId="{1D50BF27-FCEE-2645-99CC-CC01F9BF19DA}">
      <dgm:prSet/>
      <dgm:spPr/>
      <dgm:t>
        <a:bodyPr/>
        <a:lstStyle/>
        <a:p>
          <a:endParaRPr lang="en-GB"/>
        </a:p>
      </dgm:t>
    </dgm:pt>
    <dgm:pt modelId="{B969AD8A-2E81-FD40-B74B-4FCC6DA6E5D6}" type="sibTrans" cxnId="{1D50BF27-FCEE-2645-99CC-CC01F9BF19DA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3" custLinFactNeighborX="-2099" custLinFactNeighborY="136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0F544F2F-7B63-4213-B3D8-8A7273281936}" type="pres">
      <dgm:prSet presAssocID="{28F87831-9F73-46E8-A899-A5D1E6C0F8F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3">
        <dgm:presLayoutVars>
          <dgm:chMax val="0"/>
          <dgm:chPref val="0"/>
        </dgm:presLayoutVars>
      </dgm:prSet>
      <dgm:spPr/>
    </dgm:pt>
    <dgm:pt modelId="{BD614919-C261-FB44-8C69-FDD324618E1A}" type="pres">
      <dgm:prSet presAssocID="{30D904F6-9EF5-441E-B6D8-BA6920103DF1}" presName="sibTrans" presStyleCnt="0"/>
      <dgm:spPr/>
    </dgm:pt>
    <dgm:pt modelId="{3A67304C-4DAB-AF40-97B9-4DE309F02C75}" type="pres">
      <dgm:prSet presAssocID="{8F498BE6-6A99-9C4F-ACC8-2C4B60965544}" presName="compNode" presStyleCnt="0"/>
      <dgm:spPr/>
    </dgm:pt>
    <dgm:pt modelId="{88E86EC3-3101-EF4C-AC3C-0C5A57B8DD3E}" type="pres">
      <dgm:prSet presAssocID="{8F498BE6-6A99-9C4F-ACC8-2C4B60965544}" presName="bgRect" presStyleLbl="bgShp" presStyleIdx="1" presStyleCnt="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97F5382A-78D4-2545-B9BC-79C6ECC6CAA3}" type="pres">
      <dgm:prSet presAssocID="{8F498BE6-6A99-9C4F-ACC8-2C4B609655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with solid fill"/>
        </a:ext>
      </dgm:extLst>
    </dgm:pt>
    <dgm:pt modelId="{9D44FF94-3CBD-4948-ACBF-1BAC77C9100B}" type="pres">
      <dgm:prSet presAssocID="{8F498BE6-6A99-9C4F-ACC8-2C4B60965544}" presName="spaceRect" presStyleCnt="0"/>
      <dgm:spPr/>
    </dgm:pt>
    <dgm:pt modelId="{7D388BDD-34AD-444F-8860-BCD04DED2474}" type="pres">
      <dgm:prSet presAssocID="{8F498BE6-6A99-9C4F-ACC8-2C4B60965544}" presName="parTx" presStyleLbl="revTx" presStyleIdx="1" presStyleCnt="3">
        <dgm:presLayoutVars>
          <dgm:chMax val="0"/>
          <dgm:chPref val="0"/>
        </dgm:presLayoutVars>
      </dgm:prSet>
      <dgm:spPr/>
    </dgm:pt>
    <dgm:pt modelId="{2A315C2E-FD32-8642-B7C5-B9B9EE2DDFE4}" type="pres">
      <dgm:prSet presAssocID="{4B5E4B6D-B937-5446-B6CF-216D27D7944C}" presName="sibTrans" presStyleCnt="0"/>
      <dgm:spPr/>
    </dgm:pt>
    <dgm:pt modelId="{665C1AF0-2DD0-5743-AF89-1BB5F69B2245}" type="pres">
      <dgm:prSet presAssocID="{03E1CEFB-E5A2-224B-A376-ACE69FC95F6F}" presName="compNode" presStyleCnt="0"/>
      <dgm:spPr/>
    </dgm:pt>
    <dgm:pt modelId="{D04F77C8-6435-784B-B815-964C0B3B2613}" type="pres">
      <dgm:prSet presAssocID="{03E1CEFB-E5A2-224B-A376-ACE69FC95F6F}" presName="bgRect" presStyleLbl="bgShp" presStyleIdx="2" presStyleCnt="3"/>
      <dgm:spPr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</dgm:spPr>
    </dgm:pt>
    <dgm:pt modelId="{CAB21787-2437-5343-8C43-EA065D0A6AA6}" type="pres">
      <dgm:prSet presAssocID="{03E1CEFB-E5A2-224B-A376-ACE69FC95F6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ugged Unplugged with solid fill"/>
        </a:ext>
      </dgm:extLst>
    </dgm:pt>
    <dgm:pt modelId="{B96CEBBB-9AA2-E24F-9F5D-E02B33F89CAB}" type="pres">
      <dgm:prSet presAssocID="{03E1CEFB-E5A2-224B-A376-ACE69FC95F6F}" presName="spaceRect" presStyleCnt="0"/>
      <dgm:spPr/>
    </dgm:pt>
    <dgm:pt modelId="{D9BA057C-F6D6-8248-81D2-F99774D92826}" type="pres">
      <dgm:prSet presAssocID="{03E1CEFB-E5A2-224B-A376-ACE69FC95F6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855C301-9E0B-4BC9-81B5-819CDB5CE8A9}" type="presOf" srcId="{28F87831-9F73-46E8-A899-A5D1E6C0F8FA}" destId="{B892899B-6826-4880-BD30-CE5A016393F8}" srcOrd="0" destOrd="0" presId="urn:microsoft.com/office/officeart/2018/2/layout/IconVerticalSolidList"/>
    <dgm:cxn modelId="{0E46F609-AD9B-F34D-A6B2-4E6817168BBD}" type="presOf" srcId="{8F498BE6-6A99-9C4F-ACC8-2C4B60965544}" destId="{7D388BDD-34AD-444F-8860-BCD04DED2474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1D50BF27-FCEE-2645-99CC-CC01F9BF19DA}" srcId="{B6284740-5D9C-4CB9-A80E-2256237ED06D}" destId="{03E1CEFB-E5A2-224B-A376-ACE69FC95F6F}" srcOrd="2" destOrd="0" parTransId="{A26C138B-E372-F549-9AEA-1E9DE14BA745}" sibTransId="{B969AD8A-2E81-FD40-B74B-4FCC6DA6E5D6}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C163B87F-2DE0-F344-B8FE-1BA5FC786139}" srcId="{B6284740-5D9C-4CB9-A80E-2256237ED06D}" destId="{8F498BE6-6A99-9C4F-ACC8-2C4B60965544}" srcOrd="1" destOrd="0" parTransId="{4F558949-A87D-924C-A120-E543DC5F255D}" sibTransId="{4B5E4B6D-B937-5446-B6CF-216D27D7944C}"/>
    <dgm:cxn modelId="{1306A5D5-0EA9-3548-9363-BE1E98C806C1}" type="presOf" srcId="{03E1CEFB-E5A2-224B-A376-ACE69FC95F6F}" destId="{D9BA057C-F6D6-8248-81D2-F99774D92826}" srcOrd="0" destOrd="0" presId="urn:microsoft.com/office/officeart/2018/2/layout/IconVerticalSolidList"/>
    <dgm:cxn modelId="{CA71A53F-0927-4917-877E-5186ED4F5047}" type="presParOf" srcId="{8893DF99-431C-4F42-B88C-FBDB9433E11B}" destId="{97595F3B-CF39-40B6-9001-4E74048254AD}" srcOrd="0" destOrd="0" presId="urn:microsoft.com/office/officeart/2018/2/layout/IconVerticalSolidList"/>
    <dgm:cxn modelId="{713EFADD-C635-4B74-92FC-6000B94AC2B5}" type="presParOf" srcId="{97595F3B-CF39-40B6-9001-4E74048254AD}" destId="{AB20D592-C47D-480E-9FCE-0B6AA553978A}" srcOrd="0" destOrd="0" presId="urn:microsoft.com/office/officeart/2018/2/layout/IconVerticalSolidList"/>
    <dgm:cxn modelId="{3A31F705-91E3-4791-8181-FA0F4D4B3DC9}" type="presParOf" srcId="{97595F3B-CF39-40B6-9001-4E74048254AD}" destId="{0F544F2F-7B63-4213-B3D8-8A7273281936}" srcOrd="1" destOrd="0" presId="urn:microsoft.com/office/officeart/2018/2/layout/IconVerticalSolidList"/>
    <dgm:cxn modelId="{66574733-CF17-41E3-863C-6136ACA76BFE}" type="presParOf" srcId="{97595F3B-CF39-40B6-9001-4E74048254AD}" destId="{B7868FB5-B477-43DE-AEEC-49C6AC93569A}" srcOrd="2" destOrd="0" presId="urn:microsoft.com/office/officeart/2018/2/layout/IconVerticalSolidList"/>
    <dgm:cxn modelId="{4CC15D3B-8368-4174-A33B-C215C5B57C45}" type="presParOf" srcId="{97595F3B-CF39-40B6-9001-4E74048254AD}" destId="{B892899B-6826-4880-BD30-CE5A016393F8}" srcOrd="3" destOrd="0" presId="urn:microsoft.com/office/officeart/2018/2/layout/IconVerticalSolidList"/>
    <dgm:cxn modelId="{C8330C45-3E07-FE47-BCDA-AE1F7FDA0BE5}" type="presParOf" srcId="{8893DF99-431C-4F42-B88C-FBDB9433E11B}" destId="{BD614919-C261-FB44-8C69-FDD324618E1A}" srcOrd="1" destOrd="0" presId="urn:microsoft.com/office/officeart/2018/2/layout/IconVerticalSolidList"/>
    <dgm:cxn modelId="{7A4DCB16-379A-944C-9E33-E7AA2009C439}" type="presParOf" srcId="{8893DF99-431C-4F42-B88C-FBDB9433E11B}" destId="{3A67304C-4DAB-AF40-97B9-4DE309F02C75}" srcOrd="2" destOrd="0" presId="urn:microsoft.com/office/officeart/2018/2/layout/IconVerticalSolidList"/>
    <dgm:cxn modelId="{10C56CBD-E30B-264C-BAD8-94FB39978123}" type="presParOf" srcId="{3A67304C-4DAB-AF40-97B9-4DE309F02C75}" destId="{88E86EC3-3101-EF4C-AC3C-0C5A57B8DD3E}" srcOrd="0" destOrd="0" presId="urn:microsoft.com/office/officeart/2018/2/layout/IconVerticalSolidList"/>
    <dgm:cxn modelId="{4F7CDCAB-B340-724D-BAAA-D4B8DB61C773}" type="presParOf" srcId="{3A67304C-4DAB-AF40-97B9-4DE309F02C75}" destId="{97F5382A-78D4-2545-B9BC-79C6ECC6CAA3}" srcOrd="1" destOrd="0" presId="urn:microsoft.com/office/officeart/2018/2/layout/IconVerticalSolidList"/>
    <dgm:cxn modelId="{DDAEAB32-B217-3B40-A997-22635577949A}" type="presParOf" srcId="{3A67304C-4DAB-AF40-97B9-4DE309F02C75}" destId="{9D44FF94-3CBD-4948-ACBF-1BAC77C9100B}" srcOrd="2" destOrd="0" presId="urn:microsoft.com/office/officeart/2018/2/layout/IconVerticalSolidList"/>
    <dgm:cxn modelId="{49C17DD5-9B3A-274B-B541-349FDF96A8E1}" type="presParOf" srcId="{3A67304C-4DAB-AF40-97B9-4DE309F02C75}" destId="{7D388BDD-34AD-444F-8860-BCD04DED2474}" srcOrd="3" destOrd="0" presId="urn:microsoft.com/office/officeart/2018/2/layout/IconVerticalSolidList"/>
    <dgm:cxn modelId="{4C7D3C8F-DB35-0F4B-A9F9-EB932EBC162C}" type="presParOf" srcId="{8893DF99-431C-4F42-B88C-FBDB9433E11B}" destId="{2A315C2E-FD32-8642-B7C5-B9B9EE2DDFE4}" srcOrd="3" destOrd="0" presId="urn:microsoft.com/office/officeart/2018/2/layout/IconVerticalSolidList"/>
    <dgm:cxn modelId="{041BBB26-102E-B84E-8FCB-66E20B05DA23}" type="presParOf" srcId="{8893DF99-431C-4F42-B88C-FBDB9433E11B}" destId="{665C1AF0-2DD0-5743-AF89-1BB5F69B2245}" srcOrd="4" destOrd="0" presId="urn:microsoft.com/office/officeart/2018/2/layout/IconVerticalSolidList"/>
    <dgm:cxn modelId="{ADDA1977-A36F-3C4A-B640-28DB06AB2E1C}" type="presParOf" srcId="{665C1AF0-2DD0-5743-AF89-1BB5F69B2245}" destId="{D04F77C8-6435-784B-B815-964C0B3B2613}" srcOrd="0" destOrd="0" presId="urn:microsoft.com/office/officeart/2018/2/layout/IconVerticalSolidList"/>
    <dgm:cxn modelId="{1D6797AD-BF2C-5B4A-84A4-5A56FDB905DC}" type="presParOf" srcId="{665C1AF0-2DD0-5743-AF89-1BB5F69B2245}" destId="{CAB21787-2437-5343-8C43-EA065D0A6AA6}" srcOrd="1" destOrd="0" presId="urn:microsoft.com/office/officeart/2018/2/layout/IconVerticalSolidList"/>
    <dgm:cxn modelId="{5E225CED-1679-9249-BC98-7DE42C01F1AC}" type="presParOf" srcId="{665C1AF0-2DD0-5743-AF89-1BB5F69B2245}" destId="{B96CEBBB-9AA2-E24F-9F5D-E02B33F89CAB}" srcOrd="2" destOrd="0" presId="urn:microsoft.com/office/officeart/2018/2/layout/IconVerticalSolidList"/>
    <dgm:cxn modelId="{B4B11EEB-23D2-4A40-A321-79D90717FFAC}" type="presParOf" srcId="{665C1AF0-2DD0-5743-AF89-1BB5F69B2245}" destId="{D9BA057C-F6D6-8248-81D2-F99774D9282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</a:rPr>
            <a:t>Add services that are not currently supported</a:t>
          </a:r>
          <a:endParaRPr lang="en-US" b="0" i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0D66553-4468-6C4D-BD12-F810EA7867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Expand connectors that currently don't have the trigger/action you want</a:t>
          </a:r>
        </a:p>
      </dgm:t>
    </dgm:pt>
    <dgm:pt modelId="{5B329B61-90D6-C64D-A7B1-8FCD3B6C76AF}" type="parTrans" cxnId="{29D6E995-6263-8D45-BFA3-529363630796}">
      <dgm:prSet/>
      <dgm:spPr/>
      <dgm:t>
        <a:bodyPr/>
        <a:lstStyle/>
        <a:p>
          <a:endParaRPr lang="en-GB"/>
        </a:p>
      </dgm:t>
    </dgm:pt>
    <dgm:pt modelId="{0A4ABF83-CB33-D04F-86E5-A8343EE429DC}" type="sibTrans" cxnId="{29D6E995-6263-8D45-BFA3-529363630796}">
      <dgm:prSet/>
      <dgm:spPr/>
      <dgm:t>
        <a:bodyPr/>
        <a:lstStyle/>
        <a:p>
          <a:endParaRPr lang="en-GB"/>
        </a:p>
      </dgm:t>
    </dgm:pt>
    <dgm:pt modelId="{35B6322A-2BBE-1D44-880B-08690BF876B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latin typeface="Segoe UI Light" panose="020B0502040204020203" pitchFamily="34" charset="0"/>
            </a:rPr>
            <a:t>Custom connectors are simple to build, don't require a lot of coding</a:t>
          </a:r>
        </a:p>
      </dgm:t>
    </dgm:pt>
    <dgm:pt modelId="{3070EBD2-D6BC-044A-9676-DBF1C15882E1}" type="parTrans" cxnId="{04417D98-8C22-B446-9671-A3AB74A70697}">
      <dgm:prSet/>
      <dgm:spPr/>
      <dgm:t>
        <a:bodyPr/>
        <a:lstStyle/>
        <a:p>
          <a:endParaRPr lang="en-GB"/>
        </a:p>
      </dgm:t>
    </dgm:pt>
    <dgm:pt modelId="{D85EF98C-B863-6340-AA86-CC85D4550203}" type="sibTrans" cxnId="{04417D98-8C22-B446-9671-A3AB74A70697}">
      <dgm:prSet/>
      <dgm:spPr/>
      <dgm:t>
        <a:bodyPr/>
        <a:lstStyle/>
        <a:p>
          <a:endParaRPr lang="en-GB"/>
        </a:p>
      </dgm:t>
    </dgm:pt>
    <dgm:pt modelId="{8F40E5AB-6B84-2A4A-880A-1C4CE0AF0EA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>
              <a:latin typeface="Segoe UI Light" panose="020B0502040204020203" pitchFamily="34" charset="0"/>
            </a:rPr>
            <a:t>Can be built using the wizard, a postman collection, or with your favourite IDE (for instance VS Code)</a:t>
          </a:r>
        </a:p>
      </dgm:t>
    </dgm:pt>
    <dgm:pt modelId="{BE7AE1E5-6A8C-784D-9318-DF07DBD0DEC8}" type="parTrans" cxnId="{2E3453F5-F2B4-9649-A0C9-9396D78CA4C5}">
      <dgm:prSet/>
      <dgm:spPr/>
      <dgm:t>
        <a:bodyPr/>
        <a:lstStyle/>
        <a:p>
          <a:endParaRPr lang="en-GB"/>
        </a:p>
      </dgm:t>
    </dgm:pt>
    <dgm:pt modelId="{F2D15A74-04FA-D54A-8B99-8652E4412745}" type="sibTrans" cxnId="{2E3453F5-F2B4-9649-A0C9-9396D78CA4C5}">
      <dgm:prSet/>
      <dgm:spPr/>
      <dgm:t>
        <a:bodyPr/>
        <a:lstStyle/>
        <a:p>
          <a:endParaRPr lang="en-GB"/>
        </a:p>
      </dgm:t>
    </dgm:pt>
    <dgm:pt modelId="{C37EEAFD-EF6E-5D45-B2BD-74E315EC99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Can be shared, packaged and certified via GitHub</a:t>
          </a:r>
          <a:endParaRPr lang="en-GB"/>
        </a:p>
      </dgm:t>
    </dgm:pt>
    <dgm:pt modelId="{E7B02C4E-E617-FE4C-B3CB-A2E02B11A0DA}" type="parTrans" cxnId="{F6D6F8D1-F79E-A146-B2B9-08CC30B60DF5}">
      <dgm:prSet/>
      <dgm:spPr/>
      <dgm:t>
        <a:bodyPr/>
        <a:lstStyle/>
        <a:p>
          <a:endParaRPr lang="en-GB"/>
        </a:p>
      </dgm:t>
    </dgm:pt>
    <dgm:pt modelId="{83D6F94B-9815-6544-9930-2E63F847FD51}" type="sibTrans" cxnId="{F6D6F8D1-F79E-A146-B2B9-08CC30B60DF5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0F544F2F-7B63-4213-B3D8-8A7273281936}" type="pres">
      <dgm:prSet presAssocID="{28F87831-9F73-46E8-A899-A5D1E6C0F8F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5">
        <dgm:presLayoutVars>
          <dgm:chMax val="0"/>
          <dgm:chPref val="0"/>
        </dgm:presLayoutVars>
      </dgm:prSet>
      <dgm:spPr/>
    </dgm:pt>
    <dgm:pt modelId="{786D4FF8-B90F-ED42-98B7-2E7FA23C4C66}" type="pres">
      <dgm:prSet presAssocID="{30D904F6-9EF5-441E-B6D8-BA6920103DF1}" presName="sibTrans" presStyleCnt="0"/>
      <dgm:spPr/>
    </dgm:pt>
    <dgm:pt modelId="{3A1B28E7-CCA2-9D41-953F-1FEA44472514}" type="pres">
      <dgm:prSet presAssocID="{50D66553-4468-6C4D-BD12-F810EA78678A}" presName="compNode" presStyleCnt="0"/>
      <dgm:spPr/>
    </dgm:pt>
    <dgm:pt modelId="{DE2D85D1-7D67-444D-9A41-41C918CEFE24}" type="pres">
      <dgm:prSet presAssocID="{50D66553-4468-6C4D-BD12-F810EA78678A}" presName="bgRect" presStyleLbl="bgShp" presStyleIdx="1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1A01F27A-888E-2946-8A1D-4B045648AF32}" type="pres">
      <dgm:prSet presAssocID="{50D66553-4468-6C4D-BD12-F810EA7867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ximise with solid fill"/>
        </a:ext>
      </dgm:extLst>
    </dgm:pt>
    <dgm:pt modelId="{685174E6-A507-A642-9F7F-99A90940B18B}" type="pres">
      <dgm:prSet presAssocID="{50D66553-4468-6C4D-BD12-F810EA78678A}" presName="spaceRect" presStyleCnt="0"/>
      <dgm:spPr/>
    </dgm:pt>
    <dgm:pt modelId="{0D4A705B-EEDA-434B-8B6C-077FD6D0269E}" type="pres">
      <dgm:prSet presAssocID="{50D66553-4468-6C4D-BD12-F810EA78678A}" presName="parTx" presStyleLbl="revTx" presStyleIdx="1" presStyleCnt="5">
        <dgm:presLayoutVars>
          <dgm:chMax val="0"/>
          <dgm:chPref val="0"/>
        </dgm:presLayoutVars>
      </dgm:prSet>
      <dgm:spPr/>
    </dgm:pt>
    <dgm:pt modelId="{44142C25-EC21-DF42-8D74-1627A71C538E}" type="pres">
      <dgm:prSet presAssocID="{0A4ABF83-CB33-D04F-86E5-A8343EE429DC}" presName="sibTrans" presStyleCnt="0"/>
      <dgm:spPr/>
    </dgm:pt>
    <dgm:pt modelId="{6E5D8A01-EBB1-7749-8E76-82BCDB271699}" type="pres">
      <dgm:prSet presAssocID="{35B6322A-2BBE-1D44-880B-08690BF876BA}" presName="compNode" presStyleCnt="0"/>
      <dgm:spPr/>
    </dgm:pt>
    <dgm:pt modelId="{073F1809-99B3-8545-A407-E4AE552A2FD0}" type="pres">
      <dgm:prSet presAssocID="{35B6322A-2BBE-1D44-880B-08690BF876BA}" presName="bgRect" presStyleLbl="bgShp" presStyleIdx="2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0E7D6168-C4D6-2142-946D-F987B11DC367}" type="pres">
      <dgm:prSet presAssocID="{35B6322A-2BBE-1D44-880B-08690BF876B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E20BBE74-989A-6044-8C3D-394020E27B3E}" type="pres">
      <dgm:prSet presAssocID="{35B6322A-2BBE-1D44-880B-08690BF876BA}" presName="spaceRect" presStyleCnt="0"/>
      <dgm:spPr/>
    </dgm:pt>
    <dgm:pt modelId="{16AFDF66-6F82-8C4E-8FBB-993A3F995004}" type="pres">
      <dgm:prSet presAssocID="{35B6322A-2BBE-1D44-880B-08690BF876BA}" presName="parTx" presStyleLbl="revTx" presStyleIdx="2" presStyleCnt="5">
        <dgm:presLayoutVars>
          <dgm:chMax val="0"/>
          <dgm:chPref val="0"/>
        </dgm:presLayoutVars>
      </dgm:prSet>
      <dgm:spPr/>
    </dgm:pt>
    <dgm:pt modelId="{50F9891B-3A94-8F49-8C1D-29DFE579BCAC}" type="pres">
      <dgm:prSet presAssocID="{D85EF98C-B863-6340-AA86-CC85D4550203}" presName="sibTrans" presStyleCnt="0"/>
      <dgm:spPr/>
    </dgm:pt>
    <dgm:pt modelId="{F6F8AF5C-FC4B-3F46-8316-DC99C6F7CE05}" type="pres">
      <dgm:prSet presAssocID="{8F40E5AB-6B84-2A4A-880A-1C4CE0AF0EAB}" presName="compNode" presStyleCnt="0"/>
      <dgm:spPr/>
    </dgm:pt>
    <dgm:pt modelId="{A8B343D8-EDF9-FC45-ADEC-318FCA603F25}" type="pres">
      <dgm:prSet presAssocID="{8F40E5AB-6B84-2A4A-880A-1C4CE0AF0EAB}" presName="bgRect" presStyleLbl="bgShp" presStyleIdx="3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2E07B535-30CF-BF43-9056-2F9D04F12296}" type="pres">
      <dgm:prSet presAssocID="{8F40E5AB-6B84-2A4A-880A-1C4CE0AF0EA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mmer with solid fill"/>
        </a:ext>
      </dgm:extLst>
    </dgm:pt>
    <dgm:pt modelId="{DCE824FD-C7B8-7A4E-AD1B-02347AEFFFED}" type="pres">
      <dgm:prSet presAssocID="{8F40E5AB-6B84-2A4A-880A-1C4CE0AF0EAB}" presName="spaceRect" presStyleCnt="0"/>
      <dgm:spPr/>
    </dgm:pt>
    <dgm:pt modelId="{396EB4A7-2A1D-254E-AFF9-EE793CA33960}" type="pres">
      <dgm:prSet presAssocID="{8F40E5AB-6B84-2A4A-880A-1C4CE0AF0EAB}" presName="parTx" presStyleLbl="revTx" presStyleIdx="3" presStyleCnt="5">
        <dgm:presLayoutVars>
          <dgm:chMax val="0"/>
          <dgm:chPref val="0"/>
        </dgm:presLayoutVars>
      </dgm:prSet>
      <dgm:spPr/>
    </dgm:pt>
    <dgm:pt modelId="{FCFC5E01-4DAB-1C4C-9FCC-B02AC317CB43}" type="pres">
      <dgm:prSet presAssocID="{F2D15A74-04FA-D54A-8B99-8652E4412745}" presName="sibTrans" presStyleCnt="0"/>
      <dgm:spPr/>
    </dgm:pt>
    <dgm:pt modelId="{4AF081A6-3CBA-3740-8BFD-0A9A32C96806}" type="pres">
      <dgm:prSet presAssocID="{C37EEAFD-EF6E-5D45-B2BD-74E315EC9961}" presName="compNode" presStyleCnt="0"/>
      <dgm:spPr/>
    </dgm:pt>
    <dgm:pt modelId="{BD1738E3-D0C1-7E4F-A649-81733340980F}" type="pres">
      <dgm:prSet presAssocID="{C37EEAFD-EF6E-5D45-B2BD-74E315EC9961}" presName="bgRect" presStyleLbl="bgShp" presStyleIdx="4" presStyleCnt="5"/>
      <dgm:spPr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</dgm:spPr>
    </dgm:pt>
    <dgm:pt modelId="{B90C978E-39CC-8342-A037-A980F2C54138}" type="pres">
      <dgm:prSet presAssocID="{C37EEAFD-EF6E-5D45-B2BD-74E315EC99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1672BBC6-D3F9-9845-8A40-2DCD0AF34C3D}" type="pres">
      <dgm:prSet presAssocID="{C37EEAFD-EF6E-5D45-B2BD-74E315EC9961}" presName="spaceRect" presStyleCnt="0"/>
      <dgm:spPr/>
    </dgm:pt>
    <dgm:pt modelId="{18E28535-9588-F042-84CD-981B7152F404}" type="pres">
      <dgm:prSet presAssocID="{C37EEAFD-EF6E-5D45-B2BD-74E315EC9961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92883988-98F1-2B41-BC24-F8B7D5DB8770}" type="presOf" srcId="{8F40E5AB-6B84-2A4A-880A-1C4CE0AF0EAB}" destId="{396EB4A7-2A1D-254E-AFF9-EE793CA33960}" srcOrd="0" destOrd="0" presId="urn:microsoft.com/office/officeart/2018/2/layout/IconVerticalSolidList"/>
    <dgm:cxn modelId="{D878468E-FC8E-5B4C-88D0-59950CCA5BD3}" type="presOf" srcId="{C37EEAFD-EF6E-5D45-B2BD-74E315EC9961}" destId="{18E28535-9588-F042-84CD-981B7152F404}" srcOrd="0" destOrd="0" presId="urn:microsoft.com/office/officeart/2018/2/layout/IconVerticalSolidList"/>
    <dgm:cxn modelId="{29D6E995-6263-8D45-BFA3-529363630796}" srcId="{B6284740-5D9C-4CB9-A80E-2256237ED06D}" destId="{50D66553-4468-6C4D-BD12-F810EA78678A}" srcOrd="1" destOrd="0" parTransId="{5B329B61-90D6-C64D-A7B1-8FCD3B6C76AF}" sibTransId="{0A4ABF83-CB33-D04F-86E5-A8343EE429DC}"/>
    <dgm:cxn modelId="{04417D98-8C22-B446-9671-A3AB74A70697}" srcId="{B6284740-5D9C-4CB9-A80E-2256237ED06D}" destId="{35B6322A-2BBE-1D44-880B-08690BF876BA}" srcOrd="2" destOrd="0" parTransId="{3070EBD2-D6BC-044A-9676-DBF1C15882E1}" sibTransId="{D85EF98C-B863-6340-AA86-CC85D4550203}"/>
    <dgm:cxn modelId="{EEF88DBA-0A48-9945-9A2F-E41DD34AD059}" type="presOf" srcId="{35B6322A-2BBE-1D44-880B-08690BF876BA}" destId="{16AFDF66-6F82-8C4E-8FBB-993A3F995004}" srcOrd="0" destOrd="0" presId="urn:microsoft.com/office/officeart/2018/2/layout/IconVerticalSolidList"/>
    <dgm:cxn modelId="{9C65DDCF-BD4B-E34B-8850-D749C317956F}" type="presOf" srcId="{50D66553-4468-6C4D-BD12-F810EA78678A}" destId="{0D4A705B-EEDA-434B-8B6C-077FD6D0269E}" srcOrd="0" destOrd="0" presId="urn:microsoft.com/office/officeart/2018/2/layout/IconVerticalSolidList"/>
    <dgm:cxn modelId="{F6D6F8D1-F79E-A146-B2B9-08CC30B60DF5}" srcId="{B6284740-5D9C-4CB9-A80E-2256237ED06D}" destId="{C37EEAFD-EF6E-5D45-B2BD-74E315EC9961}" srcOrd="4" destOrd="0" parTransId="{E7B02C4E-E617-FE4C-B3CB-A2E02B11A0DA}" sibTransId="{83D6F94B-9815-6544-9930-2E63F847FD51}"/>
    <dgm:cxn modelId="{15643BEB-BC93-364E-A7C9-954E8F14B212}" type="presOf" srcId="{28F87831-9F73-46E8-A899-A5D1E6C0F8FA}" destId="{B892899B-6826-4880-BD30-CE5A016393F8}" srcOrd="0" destOrd="0" presId="urn:microsoft.com/office/officeart/2018/2/layout/IconVerticalSolidList"/>
    <dgm:cxn modelId="{2E3453F5-F2B4-9649-A0C9-9396D78CA4C5}" srcId="{B6284740-5D9C-4CB9-A80E-2256237ED06D}" destId="{8F40E5AB-6B84-2A4A-880A-1C4CE0AF0EAB}" srcOrd="3" destOrd="0" parTransId="{BE7AE1E5-6A8C-784D-9318-DF07DBD0DEC8}" sibTransId="{F2D15A74-04FA-D54A-8B99-8652E4412745}"/>
    <dgm:cxn modelId="{87D85F9F-0834-BE43-B970-F8412179DD1F}" type="presParOf" srcId="{8893DF99-431C-4F42-B88C-FBDB9433E11B}" destId="{97595F3B-CF39-40B6-9001-4E74048254AD}" srcOrd="0" destOrd="0" presId="urn:microsoft.com/office/officeart/2018/2/layout/IconVerticalSolidList"/>
    <dgm:cxn modelId="{C9F30F22-8BA6-9B4A-B9F1-D439E73F29FA}" type="presParOf" srcId="{97595F3B-CF39-40B6-9001-4E74048254AD}" destId="{AB20D592-C47D-480E-9FCE-0B6AA553978A}" srcOrd="0" destOrd="0" presId="urn:microsoft.com/office/officeart/2018/2/layout/IconVerticalSolidList"/>
    <dgm:cxn modelId="{FE78C3E9-43F2-B645-B659-54AF44806902}" type="presParOf" srcId="{97595F3B-CF39-40B6-9001-4E74048254AD}" destId="{0F544F2F-7B63-4213-B3D8-8A7273281936}" srcOrd="1" destOrd="0" presId="urn:microsoft.com/office/officeart/2018/2/layout/IconVerticalSolidList"/>
    <dgm:cxn modelId="{AF5D9C01-27A4-0E44-8731-FB9E2F4199FB}" type="presParOf" srcId="{97595F3B-CF39-40B6-9001-4E74048254AD}" destId="{B7868FB5-B477-43DE-AEEC-49C6AC93569A}" srcOrd="2" destOrd="0" presId="urn:microsoft.com/office/officeart/2018/2/layout/IconVerticalSolidList"/>
    <dgm:cxn modelId="{63446C22-B55A-DE40-8757-941B29D184A8}" type="presParOf" srcId="{97595F3B-CF39-40B6-9001-4E74048254AD}" destId="{B892899B-6826-4880-BD30-CE5A016393F8}" srcOrd="3" destOrd="0" presId="urn:microsoft.com/office/officeart/2018/2/layout/IconVerticalSolidList"/>
    <dgm:cxn modelId="{5DD0BB68-AD3F-3B42-852B-564D2A42BFB5}" type="presParOf" srcId="{8893DF99-431C-4F42-B88C-FBDB9433E11B}" destId="{786D4FF8-B90F-ED42-98B7-2E7FA23C4C66}" srcOrd="1" destOrd="0" presId="urn:microsoft.com/office/officeart/2018/2/layout/IconVerticalSolidList"/>
    <dgm:cxn modelId="{BF6AAB12-188A-594A-9F5A-828BA6F80B15}" type="presParOf" srcId="{8893DF99-431C-4F42-B88C-FBDB9433E11B}" destId="{3A1B28E7-CCA2-9D41-953F-1FEA44472514}" srcOrd="2" destOrd="0" presId="urn:microsoft.com/office/officeart/2018/2/layout/IconVerticalSolidList"/>
    <dgm:cxn modelId="{AF532A85-5115-224E-9DCF-94901C15C0D6}" type="presParOf" srcId="{3A1B28E7-CCA2-9D41-953F-1FEA44472514}" destId="{DE2D85D1-7D67-444D-9A41-41C918CEFE24}" srcOrd="0" destOrd="0" presId="urn:microsoft.com/office/officeart/2018/2/layout/IconVerticalSolidList"/>
    <dgm:cxn modelId="{6B5CAEBB-A50D-6046-A397-00C5FF4FE3B1}" type="presParOf" srcId="{3A1B28E7-CCA2-9D41-953F-1FEA44472514}" destId="{1A01F27A-888E-2946-8A1D-4B045648AF32}" srcOrd="1" destOrd="0" presId="urn:microsoft.com/office/officeart/2018/2/layout/IconVerticalSolidList"/>
    <dgm:cxn modelId="{BA6E3D12-F905-0E43-B4E3-6917A32DAF17}" type="presParOf" srcId="{3A1B28E7-CCA2-9D41-953F-1FEA44472514}" destId="{685174E6-A507-A642-9F7F-99A90940B18B}" srcOrd="2" destOrd="0" presId="urn:microsoft.com/office/officeart/2018/2/layout/IconVerticalSolidList"/>
    <dgm:cxn modelId="{08D979E2-2E52-9246-A6C4-DD83A499AA0B}" type="presParOf" srcId="{3A1B28E7-CCA2-9D41-953F-1FEA44472514}" destId="{0D4A705B-EEDA-434B-8B6C-077FD6D0269E}" srcOrd="3" destOrd="0" presId="urn:microsoft.com/office/officeart/2018/2/layout/IconVerticalSolidList"/>
    <dgm:cxn modelId="{C1C1D833-4954-644C-8A8C-E98A4A3CC5BB}" type="presParOf" srcId="{8893DF99-431C-4F42-B88C-FBDB9433E11B}" destId="{44142C25-EC21-DF42-8D74-1627A71C538E}" srcOrd="3" destOrd="0" presId="urn:microsoft.com/office/officeart/2018/2/layout/IconVerticalSolidList"/>
    <dgm:cxn modelId="{D414A0A0-82C4-374A-99BA-8AB7DAEB0DD7}" type="presParOf" srcId="{8893DF99-431C-4F42-B88C-FBDB9433E11B}" destId="{6E5D8A01-EBB1-7749-8E76-82BCDB271699}" srcOrd="4" destOrd="0" presId="urn:microsoft.com/office/officeart/2018/2/layout/IconVerticalSolidList"/>
    <dgm:cxn modelId="{97ABCCE2-BE47-2D42-A5E0-32825513AD45}" type="presParOf" srcId="{6E5D8A01-EBB1-7749-8E76-82BCDB271699}" destId="{073F1809-99B3-8545-A407-E4AE552A2FD0}" srcOrd="0" destOrd="0" presId="urn:microsoft.com/office/officeart/2018/2/layout/IconVerticalSolidList"/>
    <dgm:cxn modelId="{C577ED32-9B56-5D46-AF11-8E346595322B}" type="presParOf" srcId="{6E5D8A01-EBB1-7749-8E76-82BCDB271699}" destId="{0E7D6168-C4D6-2142-946D-F987B11DC367}" srcOrd="1" destOrd="0" presId="urn:microsoft.com/office/officeart/2018/2/layout/IconVerticalSolidList"/>
    <dgm:cxn modelId="{C85420CF-CFA5-0049-8AE1-00DC6AA182CE}" type="presParOf" srcId="{6E5D8A01-EBB1-7749-8E76-82BCDB271699}" destId="{E20BBE74-989A-6044-8C3D-394020E27B3E}" srcOrd="2" destOrd="0" presId="urn:microsoft.com/office/officeart/2018/2/layout/IconVerticalSolidList"/>
    <dgm:cxn modelId="{5608C66A-6051-4D41-8E5A-0C2A0D5A4583}" type="presParOf" srcId="{6E5D8A01-EBB1-7749-8E76-82BCDB271699}" destId="{16AFDF66-6F82-8C4E-8FBB-993A3F995004}" srcOrd="3" destOrd="0" presId="urn:microsoft.com/office/officeart/2018/2/layout/IconVerticalSolidList"/>
    <dgm:cxn modelId="{A304E484-3E80-0B4B-A337-A608753EBA94}" type="presParOf" srcId="{8893DF99-431C-4F42-B88C-FBDB9433E11B}" destId="{50F9891B-3A94-8F49-8C1D-29DFE579BCAC}" srcOrd="5" destOrd="0" presId="urn:microsoft.com/office/officeart/2018/2/layout/IconVerticalSolidList"/>
    <dgm:cxn modelId="{B58897A6-5748-4E4D-AD4E-544E0E8C1566}" type="presParOf" srcId="{8893DF99-431C-4F42-B88C-FBDB9433E11B}" destId="{F6F8AF5C-FC4B-3F46-8316-DC99C6F7CE05}" srcOrd="6" destOrd="0" presId="urn:microsoft.com/office/officeart/2018/2/layout/IconVerticalSolidList"/>
    <dgm:cxn modelId="{3248427D-0CE5-C848-9F94-CEF363F4882B}" type="presParOf" srcId="{F6F8AF5C-FC4B-3F46-8316-DC99C6F7CE05}" destId="{A8B343D8-EDF9-FC45-ADEC-318FCA603F25}" srcOrd="0" destOrd="0" presId="urn:microsoft.com/office/officeart/2018/2/layout/IconVerticalSolidList"/>
    <dgm:cxn modelId="{87C3C68B-A07F-4F4F-954F-ED251456FB7F}" type="presParOf" srcId="{F6F8AF5C-FC4B-3F46-8316-DC99C6F7CE05}" destId="{2E07B535-30CF-BF43-9056-2F9D04F12296}" srcOrd="1" destOrd="0" presId="urn:microsoft.com/office/officeart/2018/2/layout/IconVerticalSolidList"/>
    <dgm:cxn modelId="{0D752A1D-610A-FE41-8F63-CD0B246A0321}" type="presParOf" srcId="{F6F8AF5C-FC4B-3F46-8316-DC99C6F7CE05}" destId="{DCE824FD-C7B8-7A4E-AD1B-02347AEFFFED}" srcOrd="2" destOrd="0" presId="urn:microsoft.com/office/officeart/2018/2/layout/IconVerticalSolidList"/>
    <dgm:cxn modelId="{728184A7-0463-6746-A9D9-67311F5BA4DD}" type="presParOf" srcId="{F6F8AF5C-FC4B-3F46-8316-DC99C6F7CE05}" destId="{396EB4A7-2A1D-254E-AFF9-EE793CA33960}" srcOrd="3" destOrd="0" presId="urn:microsoft.com/office/officeart/2018/2/layout/IconVerticalSolidList"/>
    <dgm:cxn modelId="{A5272B64-5980-1E4E-9270-43C6FB473993}" type="presParOf" srcId="{8893DF99-431C-4F42-B88C-FBDB9433E11B}" destId="{FCFC5E01-4DAB-1C4C-9FCC-B02AC317CB43}" srcOrd="7" destOrd="0" presId="urn:microsoft.com/office/officeart/2018/2/layout/IconVerticalSolidList"/>
    <dgm:cxn modelId="{39F1FE6B-78B8-C24A-B985-653F2536549C}" type="presParOf" srcId="{8893DF99-431C-4F42-B88C-FBDB9433E11B}" destId="{4AF081A6-3CBA-3740-8BFD-0A9A32C96806}" srcOrd="8" destOrd="0" presId="urn:microsoft.com/office/officeart/2018/2/layout/IconVerticalSolidList"/>
    <dgm:cxn modelId="{4E8D7E16-1CEA-C040-9DC8-93DA400BA543}" type="presParOf" srcId="{4AF081A6-3CBA-3740-8BFD-0A9A32C96806}" destId="{BD1738E3-D0C1-7E4F-A649-81733340980F}" srcOrd="0" destOrd="0" presId="urn:microsoft.com/office/officeart/2018/2/layout/IconVerticalSolidList"/>
    <dgm:cxn modelId="{82B97EAD-67F1-1741-B8A6-A224C49ABAD6}" type="presParOf" srcId="{4AF081A6-3CBA-3740-8BFD-0A9A32C96806}" destId="{B90C978E-39CC-8342-A037-A980F2C54138}" srcOrd="1" destOrd="0" presId="urn:microsoft.com/office/officeart/2018/2/layout/IconVerticalSolidList"/>
    <dgm:cxn modelId="{F184048E-761A-5048-AE3F-A97995AC2A92}" type="presParOf" srcId="{4AF081A6-3CBA-3740-8BFD-0A9A32C96806}" destId="{1672BBC6-D3F9-9845-8A40-2DCD0AF34C3D}" srcOrd="2" destOrd="0" presId="urn:microsoft.com/office/officeart/2018/2/layout/IconVerticalSolidList"/>
    <dgm:cxn modelId="{892B4A6F-0F61-C74D-9214-F74C3BBC8F07}" type="presParOf" srcId="{4AF081A6-3CBA-3740-8BFD-0A9A32C96806}" destId="{18E28535-9588-F042-84CD-981B7152F40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9352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416453" y="310347"/>
          <a:ext cx="757188" cy="7571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1590096" y="588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 formal definition of a </a:t>
          </a:r>
          <a:br>
            <a:rPr lang="en-US" sz="1600" b="0" i="0" kern="1200" baseline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</a:br>
          <a:r>
            <a:rPr lang="en-US" sz="1600" b="1" i="0" kern="1200" baseline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600" b="1" i="0" kern="1200">
            <a:latin typeface="Segoe UI" panose="020B0502040204020203" pitchFamily="34" charset="0"/>
            <a:ea typeface="Segoe UI" panose="020B0502040204020203" pitchFamily="34" charset="0"/>
            <a:cs typeface="Segoe UI" panose="020B0502040204020203" pitchFamily="34" charset="0"/>
          </a:endParaRPr>
        </a:p>
      </dsp:txBody>
      <dsp:txXfrm>
        <a:off x="1590096" y="588"/>
        <a:ext cx="3850265" cy="1376706"/>
      </dsp:txXfrm>
    </dsp:sp>
    <dsp:sp modelId="{88E86EC3-3101-EF4C-AC3C-0C5A57B8DD3E}">
      <dsp:nvSpPr>
        <dsp:cNvPr id="0" name=""/>
        <dsp:cNvSpPr/>
      </dsp:nvSpPr>
      <dsp:spPr>
        <a:xfrm>
          <a:off x="0" y="1721471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F5382A-78D4-2545-B9BC-79C6ECC6CAA3}">
      <dsp:nvSpPr>
        <dsp:cNvPr id="0" name=""/>
        <dsp:cNvSpPr/>
      </dsp:nvSpPr>
      <dsp:spPr>
        <a:xfrm>
          <a:off x="416453" y="2031230"/>
          <a:ext cx="757188" cy="7571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88BDD-34AD-444F-8860-BCD04DED2474}">
      <dsp:nvSpPr>
        <dsp:cNvPr id="0" name=""/>
        <dsp:cNvSpPr/>
      </dsp:nvSpPr>
      <dsp:spPr>
        <a:xfrm>
          <a:off x="1590096" y="1721471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Allows the </a:t>
          </a:r>
          <a:r>
            <a:rPr lang="en-US" sz="1600" b="1" i="0" kern="120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REST API </a:t>
          </a:r>
          <a:r>
            <a:rPr lang="en-US" sz="1600" b="0" i="0" kern="120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rPr>
            <a:t>to talk to Microsoft Power Apps, Power Automate, Copilot Studio, and Logic Apps</a:t>
          </a:r>
        </a:p>
      </dsp:txBody>
      <dsp:txXfrm>
        <a:off x="1590096" y="1721471"/>
        <a:ext cx="3850265" cy="1376706"/>
      </dsp:txXfrm>
    </dsp:sp>
    <dsp:sp modelId="{D04F77C8-6435-784B-B815-964C0B3B2613}">
      <dsp:nvSpPr>
        <dsp:cNvPr id="0" name=""/>
        <dsp:cNvSpPr/>
      </dsp:nvSpPr>
      <dsp:spPr>
        <a:xfrm>
          <a:off x="0" y="3442354"/>
          <a:ext cx="5440361" cy="137670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/>
            </a:gs>
            <a:gs pos="50000">
              <a:schemeClr val="accent1">
                <a:lumMod val="40000"/>
                <a:lumOff val="6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27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21787-2437-5343-8C43-EA065D0A6AA6}">
      <dsp:nvSpPr>
        <dsp:cNvPr id="0" name=""/>
        <dsp:cNvSpPr/>
      </dsp:nvSpPr>
      <dsp:spPr>
        <a:xfrm>
          <a:off x="416453" y="3752113"/>
          <a:ext cx="757188" cy="7571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A057C-F6D6-8248-81D2-F99774D92826}">
      <dsp:nvSpPr>
        <dsp:cNvPr id="0" name=""/>
        <dsp:cNvSpPr/>
      </dsp:nvSpPr>
      <dsp:spPr>
        <a:xfrm>
          <a:off x="1590096" y="3442354"/>
          <a:ext cx="3850265" cy="1376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701" tIns="145701" rIns="145701" bIns="14570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>
              <a:latin typeface="Segoe UI Light"/>
              <a:ea typeface="Segoe UI" panose="020B0502040204020203" pitchFamily="34" charset="0"/>
              <a:cs typeface="Segoe UI"/>
            </a:rPr>
            <a:t>Currently </a:t>
          </a:r>
          <a:r>
            <a:rPr lang="en-US" sz="1600" b="1" i="0" kern="1200">
              <a:latin typeface="Segoe UI"/>
              <a:ea typeface="Segoe UI" panose="020B0502040204020203" pitchFamily="34" charset="0"/>
              <a:cs typeface="Segoe UI"/>
            </a:rPr>
            <a:t>1200+ </a:t>
          </a:r>
          <a:r>
            <a:rPr lang="en-US" sz="1600" b="0" i="0" kern="1200">
              <a:latin typeface="Segoe UI Light"/>
              <a:ea typeface="Segoe UI" panose="020B0502040204020203" pitchFamily="34" charset="0"/>
              <a:cs typeface="Segoe UI"/>
            </a:rPr>
            <a:t>connectors in the product</a:t>
          </a:r>
        </a:p>
      </dsp:txBody>
      <dsp:txXfrm>
        <a:off x="1590096" y="3442354"/>
        <a:ext cx="3850265" cy="13767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3765"/>
          <a:ext cx="10880725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42611" y="184219"/>
          <a:ext cx="441110" cy="441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926332" y="3765"/>
          <a:ext cx="9954392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>
              <a:latin typeface="Segoe UI Light" panose="020B0502040204020203" pitchFamily="34" charset="0"/>
            </a:rPr>
            <a:t>Add services that are not currently supported</a:t>
          </a:r>
          <a:endParaRPr lang="en-US" sz="1800" b="0" i="0" kern="1200">
            <a:latin typeface="Segoe UI Light" panose="020B0502040204020203" pitchFamily="34" charset="0"/>
          </a:endParaRPr>
        </a:p>
      </dsp:txBody>
      <dsp:txXfrm>
        <a:off x="926332" y="3765"/>
        <a:ext cx="9954392" cy="802019"/>
      </dsp:txXfrm>
    </dsp:sp>
    <dsp:sp modelId="{DE2D85D1-7D67-444D-9A41-41C918CEFE24}">
      <dsp:nvSpPr>
        <dsp:cNvPr id="0" name=""/>
        <dsp:cNvSpPr/>
      </dsp:nvSpPr>
      <dsp:spPr>
        <a:xfrm>
          <a:off x="0" y="1006290"/>
          <a:ext cx="10880725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1F27A-888E-2946-8A1D-4B045648AF32}">
      <dsp:nvSpPr>
        <dsp:cNvPr id="0" name=""/>
        <dsp:cNvSpPr/>
      </dsp:nvSpPr>
      <dsp:spPr>
        <a:xfrm>
          <a:off x="242611" y="1186744"/>
          <a:ext cx="441110" cy="441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A705B-EEDA-434B-8B6C-077FD6D0269E}">
      <dsp:nvSpPr>
        <dsp:cNvPr id="0" name=""/>
        <dsp:cNvSpPr/>
      </dsp:nvSpPr>
      <dsp:spPr>
        <a:xfrm>
          <a:off x="926332" y="1006290"/>
          <a:ext cx="9954392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Segoe UI Light" panose="020B0502040204020203" pitchFamily="34" charset="0"/>
            </a:rPr>
            <a:t>Expand connectors that currently don't have the trigger/action you want</a:t>
          </a:r>
        </a:p>
      </dsp:txBody>
      <dsp:txXfrm>
        <a:off x="926332" y="1006290"/>
        <a:ext cx="9954392" cy="802019"/>
      </dsp:txXfrm>
    </dsp:sp>
    <dsp:sp modelId="{073F1809-99B3-8545-A407-E4AE552A2FD0}">
      <dsp:nvSpPr>
        <dsp:cNvPr id="0" name=""/>
        <dsp:cNvSpPr/>
      </dsp:nvSpPr>
      <dsp:spPr>
        <a:xfrm>
          <a:off x="0" y="2008815"/>
          <a:ext cx="10880725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7D6168-C4D6-2142-946D-F987B11DC367}">
      <dsp:nvSpPr>
        <dsp:cNvPr id="0" name=""/>
        <dsp:cNvSpPr/>
      </dsp:nvSpPr>
      <dsp:spPr>
        <a:xfrm>
          <a:off x="242611" y="2189269"/>
          <a:ext cx="441110" cy="441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AFDF66-6F82-8C4E-8FBB-993A3F995004}">
      <dsp:nvSpPr>
        <dsp:cNvPr id="0" name=""/>
        <dsp:cNvSpPr/>
      </dsp:nvSpPr>
      <dsp:spPr>
        <a:xfrm>
          <a:off x="926332" y="2008815"/>
          <a:ext cx="9954392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latin typeface="Segoe UI Light" panose="020B0502040204020203" pitchFamily="34" charset="0"/>
            </a:rPr>
            <a:t>Custom connectors are simple to build, don't require a lot of coding</a:t>
          </a:r>
        </a:p>
      </dsp:txBody>
      <dsp:txXfrm>
        <a:off x="926332" y="2008815"/>
        <a:ext cx="9954392" cy="802019"/>
      </dsp:txXfrm>
    </dsp:sp>
    <dsp:sp modelId="{A8B343D8-EDF9-FC45-ADEC-318FCA603F25}">
      <dsp:nvSpPr>
        <dsp:cNvPr id="0" name=""/>
        <dsp:cNvSpPr/>
      </dsp:nvSpPr>
      <dsp:spPr>
        <a:xfrm>
          <a:off x="0" y="3011339"/>
          <a:ext cx="10880725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07B535-30CF-BF43-9056-2F9D04F12296}">
      <dsp:nvSpPr>
        <dsp:cNvPr id="0" name=""/>
        <dsp:cNvSpPr/>
      </dsp:nvSpPr>
      <dsp:spPr>
        <a:xfrm>
          <a:off x="242611" y="3191794"/>
          <a:ext cx="441110" cy="4411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EB4A7-2A1D-254E-AFF9-EE793CA33960}">
      <dsp:nvSpPr>
        <dsp:cNvPr id="0" name=""/>
        <dsp:cNvSpPr/>
      </dsp:nvSpPr>
      <dsp:spPr>
        <a:xfrm>
          <a:off x="926332" y="3011339"/>
          <a:ext cx="9954392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b="0" i="0" kern="1200">
              <a:latin typeface="Segoe UI Light" panose="020B0502040204020203" pitchFamily="34" charset="0"/>
            </a:rPr>
            <a:t>Can be built using the wizard, a postman collection, or with your favourite IDE (for instance VS Code)</a:t>
          </a:r>
        </a:p>
      </dsp:txBody>
      <dsp:txXfrm>
        <a:off x="926332" y="3011339"/>
        <a:ext cx="9954392" cy="802019"/>
      </dsp:txXfrm>
    </dsp:sp>
    <dsp:sp modelId="{BD1738E3-D0C1-7E4F-A649-81733340980F}">
      <dsp:nvSpPr>
        <dsp:cNvPr id="0" name=""/>
        <dsp:cNvSpPr/>
      </dsp:nvSpPr>
      <dsp:spPr>
        <a:xfrm>
          <a:off x="0" y="4013864"/>
          <a:ext cx="10880725" cy="802019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6"/>
            </a:gs>
            <a:gs pos="50000">
              <a:schemeClr val="accent6">
                <a:lumMod val="40000"/>
                <a:lumOff val="60000"/>
              </a:schemeClr>
            </a:gs>
            <a:gs pos="100000">
              <a:schemeClr val="accent6">
                <a:lumMod val="20000"/>
                <a:lumOff val="80000"/>
              </a:schemeClr>
            </a:gs>
          </a:gsLst>
          <a:lin ang="27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0C978E-39CC-8342-A037-A980F2C54138}">
      <dsp:nvSpPr>
        <dsp:cNvPr id="0" name=""/>
        <dsp:cNvSpPr/>
      </dsp:nvSpPr>
      <dsp:spPr>
        <a:xfrm>
          <a:off x="242611" y="4194319"/>
          <a:ext cx="441110" cy="44111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28535-9588-F042-84CD-981B7152F404}">
      <dsp:nvSpPr>
        <dsp:cNvPr id="0" name=""/>
        <dsp:cNvSpPr/>
      </dsp:nvSpPr>
      <dsp:spPr>
        <a:xfrm>
          <a:off x="926332" y="4013864"/>
          <a:ext cx="9954392" cy="8020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80" tIns="84880" rIns="84880" bIns="8488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>
              <a:latin typeface="Segoe UI Light" panose="020B0502040204020203" pitchFamily="34" charset="0"/>
            </a:rPr>
            <a:t>Can be shared, packaged and certified via GitHub</a:t>
          </a:r>
          <a:endParaRPr lang="en-GB" sz="1800" kern="1200"/>
        </a:p>
      </dsp:txBody>
      <dsp:txXfrm>
        <a:off x="926332" y="4013864"/>
        <a:ext cx="9954392" cy="8020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D9FEDD-C978-AAFB-8403-B15F9F6CF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2C3DD-3244-F357-5C9B-05FEE6261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B17F8-FBCE-4139-93C4-FF4D107C7494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AC7A4-96EE-9587-7618-F09CC55178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790AD-8297-C3DC-AA86-31633442A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9F8FD-D510-4F21-A09A-DB2ED514F3D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565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BADD-CBE1-4CD0-85C7-95016071AA15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C0B2-63C9-4554-BD8D-6E9AC101EA5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430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18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4905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0472-9A39-09CD-2000-A97CBFC39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35B8A-F025-601B-23E9-489F30260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77B8F6-E4AD-0DD4-87C7-2221A5A63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9759BA-EF25-DAD1-2251-C8C36F727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19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348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BEE9-B42E-2D8D-F72B-DB53BFEF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CE19C-6FCA-DB10-30AC-6EEF94EAB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1ABBF-CA98-DB51-961A-586C07A52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015A6-6924-20F3-A72A-3A9ACB434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22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315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18" Type="http://schemas.openxmlformats.org/officeDocument/2006/relationships/image" Target="../media/image12.png"/><Relationship Id="rId3" Type="http://schemas.openxmlformats.org/officeDocument/2006/relationships/image" Target="../media/image22.png"/><Relationship Id="rId21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openxmlformats.org/officeDocument/2006/relationships/image" Target="../media/image27.png"/><Relationship Id="rId17" Type="http://schemas.openxmlformats.org/officeDocument/2006/relationships/image" Target="../media/image11.png"/><Relationship Id="rId2" Type="http://schemas.openxmlformats.org/officeDocument/2006/relationships/image" Target="../media/image21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4.png"/><Relationship Id="rId15" Type="http://schemas.openxmlformats.org/officeDocument/2006/relationships/image" Target="../media/image9.png"/><Relationship Id="rId10" Type="http://schemas.openxmlformats.org/officeDocument/2006/relationships/image" Target="../media/image25.png"/><Relationship Id="rId19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6.png"/><Relationship Id="rId22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Oslo – 28th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32163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4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84AA8D-7437-9A92-8142-3E479E502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276CFD-4FE4-4946-8643-E74CB5B44D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89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0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4492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ECD997-B110-13A5-7779-15844810E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1996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4D1F1C9-359E-0A1E-8D0F-4A7A68592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111994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519E2-0889-62F5-38A7-4A978B4073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021" y="58191"/>
            <a:ext cx="11972925" cy="6124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4C6A6-0DC0-1D29-0298-4B1F866B7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512742" y="2904222"/>
            <a:ext cx="1289682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833B4-0A58-3C36-1C1A-2DAD8322A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5164685" y="2811269"/>
            <a:ext cx="2084463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28F81-DAB1-4127-62C2-45161DF9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348" y="4615665"/>
            <a:ext cx="878520" cy="48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BC8A9-5595-42BA-F282-021C60F9C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2359" y="4696515"/>
            <a:ext cx="1082464" cy="52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FD1C1-265C-3B01-C794-7C73E6207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934970" y="3618055"/>
            <a:ext cx="1825734" cy="5400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7BC6CF5-692F-BEF6-989A-A3A0D16062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6" y="2888641"/>
            <a:ext cx="2431618" cy="540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7CD2346-83CF-AADC-7A97-527B3D637F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8214" y="2914862"/>
            <a:ext cx="1409451" cy="3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A7A-5DD3-46D3-6F76-B3ED43291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716168" y="2872988"/>
            <a:ext cx="2357533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B4766-F780-0B04-C618-03EAAA06A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375224" y="3618055"/>
            <a:ext cx="217255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E8A6D-AA7E-8968-21DD-121358C1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839617" y="3581649"/>
            <a:ext cx="1898865" cy="540000"/>
          </a:xfrm>
          <a:prstGeom prst="rect">
            <a:avLst/>
          </a:prstGeom>
        </p:spPr>
      </p:pic>
      <p:grpSp>
        <p:nvGrpSpPr>
          <p:cNvPr id="15" name="Picture 13">
            <a:extLst>
              <a:ext uri="{FF2B5EF4-FFF2-40B4-BE49-F238E27FC236}">
                <a16:creationId xmlns:a16="http://schemas.microsoft.com/office/drawing/2014/main" id="{030F7256-8271-C916-EC5E-5626E8756D25}"/>
              </a:ext>
            </a:extLst>
          </p:cNvPr>
          <p:cNvGrpSpPr/>
          <p:nvPr userDrawn="1"/>
        </p:nvGrpSpPr>
        <p:grpSpPr>
          <a:xfrm>
            <a:off x="398954" y="482423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B1014A-C4EE-E75C-5649-00900DAE9CBF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106D5D-D3A8-9FA4-6270-3C81913D45F6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0E8791-9534-B78A-9C11-CDEF6CC67362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46585C-EB6E-2C8A-C71A-015B0E789F04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61A278-7220-A0C4-A7B9-D137C66EF5E7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1E1579-FECF-C3D4-03E3-585910F83681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039A09-7E16-0EFB-4B0D-6BD8F886D9FA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C1C92E-E62E-D05A-500F-975EEC7786B4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CDE542-3E74-4CD6-0BAD-2ABE768586C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B85098-9F7E-D2AF-3213-F61D85377818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" name="Picture 25" descr="A screenshot of a white card&#10;&#10;Description automatically generated">
            <a:extLst>
              <a:ext uri="{FF2B5EF4-FFF2-40B4-BE49-F238E27FC236}">
                <a16:creationId xmlns:a16="http://schemas.microsoft.com/office/drawing/2014/main" id="{925D8233-1AD4-FC03-5162-017D7F0B5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80464" y="4688997"/>
            <a:ext cx="1508606" cy="42222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A1FE9F-C1D9-E794-B9E8-94C3E81E211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44263" y="3698910"/>
            <a:ext cx="1898865" cy="328452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135E6CCF-D774-D452-555E-F594BC539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41314" y="4646552"/>
            <a:ext cx="1712659" cy="5123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4FC7F9-D7DB-14B6-74A6-63B6490CF7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292"/>
          <a:stretch/>
        </p:blipFill>
        <p:spPr>
          <a:xfrm>
            <a:off x="3102739" y="1555150"/>
            <a:ext cx="5986522" cy="10849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A398C8-136C-B730-AA4F-EEA243B59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1" b="20496"/>
          <a:stretch/>
        </p:blipFill>
        <p:spPr>
          <a:xfrm>
            <a:off x="3420301" y="143313"/>
            <a:ext cx="5351398" cy="15243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E6DB25-B14D-4538-93FE-7DB37150D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2070993" y="5515500"/>
            <a:ext cx="1014304" cy="459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E366A6-1EC6-3AA7-847B-A54B93D8B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4554145" y="5526382"/>
            <a:ext cx="1082463" cy="550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1562DD-134D-1EC1-129D-9B22C4333FC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266" y="5586290"/>
            <a:ext cx="526902" cy="3944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3846E0-DDBC-5CD7-3BB9-1B079F94E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7" t="7049" r="31843"/>
          <a:stretch/>
        </p:blipFill>
        <p:spPr>
          <a:xfrm>
            <a:off x="8771699" y="5493749"/>
            <a:ext cx="670013" cy="583331"/>
          </a:xfrm>
          <a:prstGeom prst="rect">
            <a:avLst/>
          </a:prstGeom>
        </p:spPr>
      </p:pic>
      <p:pic>
        <p:nvPicPr>
          <p:cNvPr id="1028" name="Graphic 1027">
            <a:extLst>
              <a:ext uri="{FF2B5EF4-FFF2-40B4-BE49-F238E27FC236}">
                <a16:creationId xmlns:a16="http://schemas.microsoft.com/office/drawing/2014/main" id="{6DFCE941-A300-08A7-375E-56EC9A69E8A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49427" y="4688997"/>
            <a:ext cx="1207375" cy="45405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2870340-4FC0-BF31-AAD9-0A96EFABB32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5561" y="4858106"/>
            <a:ext cx="1207375" cy="1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4F9D2-7058-7C4C-4D37-53CF866FF7E6}"/>
              </a:ext>
            </a:extLst>
          </p:cNvPr>
          <p:cNvGrpSpPr/>
          <p:nvPr userDrawn="1"/>
        </p:nvGrpSpPr>
        <p:grpSpPr>
          <a:xfrm>
            <a:off x="104775" y="285544"/>
            <a:ext cx="11972925" cy="5867604"/>
            <a:chOff x="104775" y="285544"/>
            <a:chExt cx="11972925" cy="5867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C51417-43D8-02BA-9643-F6CBF91C616C}"/>
                </a:ext>
              </a:extLst>
            </p:cNvPr>
            <p:cNvSpPr/>
            <p:nvPr/>
          </p:nvSpPr>
          <p:spPr>
            <a:xfrm>
              <a:off x="104775" y="4114799"/>
              <a:ext cx="11972925" cy="203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8EAA69-35A5-63D9-9371-8055A5C83A0F}"/>
                </a:ext>
              </a:extLst>
            </p:cNvPr>
            <p:cNvSpPr/>
            <p:nvPr/>
          </p:nvSpPr>
          <p:spPr>
            <a:xfrm>
              <a:off x="104775" y="1047749"/>
              <a:ext cx="11972925" cy="2128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1AA9C5-1429-3450-BFB3-75BFA69C0019}"/>
                </a:ext>
              </a:extLst>
            </p:cNvPr>
            <p:cNvSpPr txBox="1"/>
            <p:nvPr/>
          </p:nvSpPr>
          <p:spPr>
            <a:xfrm>
              <a:off x="3540772" y="285544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DIAMOND SPONSOR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71AA53-33BA-1536-33C1-E4DECE13E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" r="376"/>
            <a:stretch/>
          </p:blipFill>
          <p:spPr>
            <a:xfrm>
              <a:off x="1327150" y="4265190"/>
              <a:ext cx="9537700" cy="1737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C7647-3758-073D-53ED-30014DE0D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1" b="20496"/>
            <a:stretch/>
          </p:blipFill>
          <p:spPr>
            <a:xfrm>
              <a:off x="2176894" y="997728"/>
              <a:ext cx="7823627" cy="22285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73B57-8CC7-E8D2-F496-54C398C69104}"/>
                </a:ext>
              </a:extLst>
            </p:cNvPr>
            <p:cNvSpPr txBox="1"/>
            <p:nvPr/>
          </p:nvSpPr>
          <p:spPr>
            <a:xfrm>
              <a:off x="3540771" y="3355688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PLATINUM</a:t>
              </a:r>
              <a:r>
                <a:rPr lang="en-US" sz="4800" b="1"/>
                <a:t> </a:t>
              </a:r>
              <a:r>
                <a:rPr lang="en-US" sz="4400" b="1"/>
                <a:t>SPONSOR</a:t>
              </a:r>
              <a:endParaRPr lang="en-US" sz="4800" b="1"/>
            </a:p>
          </p:txBody>
        </p:sp>
      </p:grpSp>
    </p:spTree>
    <p:extLst>
      <p:ext uri="{BB962C8B-B14F-4D97-AF65-F5344CB8AC3E}">
        <p14:creationId xmlns:p14="http://schemas.microsoft.com/office/powerpoint/2010/main" val="428708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0B6730-79EC-B094-85A8-8C60C906139D}"/>
              </a:ext>
            </a:extLst>
          </p:cNvPr>
          <p:cNvSpPr/>
          <p:nvPr/>
        </p:nvSpPr>
        <p:spPr>
          <a:xfrm>
            <a:off x="104775" y="1026529"/>
            <a:ext cx="11972925" cy="190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16284-B8E4-FB8E-80F6-2BA93DCE5381}"/>
              </a:ext>
            </a:extLst>
          </p:cNvPr>
          <p:cNvSpPr/>
          <p:nvPr/>
        </p:nvSpPr>
        <p:spPr>
          <a:xfrm>
            <a:off x="104775" y="3637080"/>
            <a:ext cx="11972925" cy="895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6BAFD-87A6-3967-2696-C190A81913FC}"/>
              </a:ext>
            </a:extLst>
          </p:cNvPr>
          <p:cNvSpPr/>
          <p:nvPr/>
        </p:nvSpPr>
        <p:spPr>
          <a:xfrm>
            <a:off x="104775" y="5397211"/>
            <a:ext cx="11972925" cy="791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1A2E8-CFCD-AD22-5278-B7367A65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1004566" y="5452336"/>
            <a:ext cx="1330986" cy="603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97A7D9-6DE0-2092-44A9-063B2E0EC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3483621" y="5431662"/>
            <a:ext cx="1420427" cy="72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8BB418-5BCB-426A-2CA2-412132A40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9390" y="5538362"/>
            <a:ext cx="691410" cy="5175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F8CEEF-7047-D083-F3D7-07F19E007B67}"/>
              </a:ext>
            </a:extLst>
          </p:cNvPr>
          <p:cNvSpPr txBox="1"/>
          <p:nvPr/>
        </p:nvSpPr>
        <p:spPr>
          <a:xfrm>
            <a:off x="3483622" y="2931840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SILVER SPONSORS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ED634-5160-2FA1-8B97-7C2FC49EF9F6}"/>
              </a:ext>
            </a:extLst>
          </p:cNvPr>
          <p:cNvSpPr txBox="1"/>
          <p:nvPr/>
        </p:nvSpPr>
        <p:spPr>
          <a:xfrm>
            <a:off x="3483621" y="461940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BRONZE SPONSORS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0869C-0CEB-035E-F3FC-2EF888EE311F}"/>
              </a:ext>
            </a:extLst>
          </p:cNvPr>
          <p:cNvSpPr txBox="1"/>
          <p:nvPr/>
        </p:nvSpPr>
        <p:spPr>
          <a:xfrm>
            <a:off x="3483622" y="28554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GOLD 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CA23B-A69A-39C1-09BD-718522A958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614" y="5491758"/>
            <a:ext cx="1761032" cy="641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A3431-77B0-85CF-DDDA-159C221640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291" y="3810175"/>
            <a:ext cx="878520" cy="488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CB1FB7-9055-CC47-74AB-6DA37ABB06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5302" y="3891025"/>
            <a:ext cx="1082464" cy="520416"/>
          </a:xfrm>
          <a:prstGeom prst="rect">
            <a:avLst/>
          </a:prstGeom>
        </p:spPr>
      </p:pic>
      <p:grpSp>
        <p:nvGrpSpPr>
          <p:cNvPr id="24" name="Picture 13">
            <a:extLst>
              <a:ext uri="{FF2B5EF4-FFF2-40B4-BE49-F238E27FC236}">
                <a16:creationId xmlns:a16="http://schemas.microsoft.com/office/drawing/2014/main" id="{281A7C3B-EA2B-94CD-12B2-CB825F211FBC}"/>
              </a:ext>
            </a:extLst>
          </p:cNvPr>
          <p:cNvGrpSpPr/>
          <p:nvPr userDrawn="1"/>
        </p:nvGrpSpPr>
        <p:grpSpPr>
          <a:xfrm>
            <a:off x="391897" y="401874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C8E0E3-0877-8473-8013-3AD76C8F0DCA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F872B7E-BA5A-CE53-D5F4-5431E417DDE8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E6AC2-BB71-02B0-4DF0-6F537990BE5C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CB5C5A6-249E-817F-E68C-3BD7E09D73AB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2C3063-F680-5053-8315-68CBA5799145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A58069-2C6B-4B9E-6F6F-A06AC5E6520E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E553C3-D277-1619-73E5-1834BCE59F62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E0D1FF-B245-8325-30D5-F18E30DC58B8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993EB6-8145-B3FA-5628-1AF6C875124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D0199E2-29D8-8AAF-F0EF-D2C691E8DFE4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 descr="A screenshot of a white card&#10;&#10;Description automatically generated">
            <a:extLst>
              <a:ext uri="{FF2B5EF4-FFF2-40B4-BE49-F238E27FC236}">
                <a16:creationId xmlns:a16="http://schemas.microsoft.com/office/drawing/2014/main" id="{B1D7BEBF-A1E5-B0B4-1658-3FE2514D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73407" y="3883507"/>
            <a:ext cx="1508606" cy="422226"/>
          </a:xfrm>
          <a:prstGeom prst="rect">
            <a:avLst/>
          </a:prstGeom>
        </p:spPr>
      </p:pic>
      <p:pic>
        <p:nvPicPr>
          <p:cNvPr id="50" name="Picture 49" descr="A blue and white logo&#10;&#10;Description automatically generated">
            <a:extLst>
              <a:ext uri="{FF2B5EF4-FFF2-40B4-BE49-F238E27FC236}">
                <a16:creationId xmlns:a16="http://schemas.microsoft.com/office/drawing/2014/main" id="{F84E3205-3DD0-6640-EB3E-2F1BCCD47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34257" y="3841062"/>
            <a:ext cx="1712659" cy="51230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73720EE-7E52-9229-E999-C520E28B673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2370" y="3883507"/>
            <a:ext cx="1207375" cy="454055"/>
          </a:xfrm>
          <a:prstGeom prst="rect">
            <a:avLst/>
          </a:prstGeom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3C1CDC97-67AC-3087-7A0A-397AF499A0D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8504" y="4052616"/>
            <a:ext cx="1207375" cy="1785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52C614-B228-CDB6-BCEF-30F25B966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364162" y="1412532"/>
            <a:ext cx="1457535" cy="4882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5730B6-4A97-1919-AE15-A4750B905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4963011" y="1319579"/>
            <a:ext cx="2355757" cy="6102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F23B30-E7D1-249B-8372-4C9261EB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786391" y="2126365"/>
            <a:ext cx="2063354" cy="610281"/>
          </a:xfrm>
          <a:prstGeom prst="rect">
            <a:avLst/>
          </a:prstGeom>
        </p:spPr>
      </p:pic>
      <p:pic>
        <p:nvPicPr>
          <p:cNvPr id="56" name="Picture 5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D8C45B5-A194-08F0-BB8D-F3E6643D09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7" y="1396951"/>
            <a:ext cx="2748094" cy="610281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DEDFE79D-D010-47F1-8524-487FFE9F2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9605" y="1423172"/>
            <a:ext cx="1592892" cy="3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28A1A2B-2DA5-5451-3158-18EFDFBB0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509282" y="1381298"/>
            <a:ext cx="2664367" cy="610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1C4B3BA-1C4A-EB10-EA88-BB6F88D2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226645" y="2126365"/>
            <a:ext cx="2455308" cy="610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9F0B187-CF46-4105-92D4-32D1E412D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702910" y="2089959"/>
            <a:ext cx="2146003" cy="61028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84892D-85CD-C579-CDF8-98E5902C737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19430" y="2207221"/>
            <a:ext cx="2146003" cy="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60340" y="457200"/>
            <a:ext cx="399646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0340" y="1189329"/>
            <a:ext cx="3996459" cy="4916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F2B6C7D-B329-8C7A-9979-B705984391C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535200" y="457200"/>
            <a:ext cx="6753225" cy="5648325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621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900C9BF-6B76-8D71-698C-35204B9FA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3916" y="1666434"/>
            <a:ext cx="6502884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5B8E476-5866-6EEF-1D3D-316B2B7716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53915" y="3133104"/>
            <a:ext cx="6502883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C5B339-6639-CD2B-17AA-0EECC68259D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53916" y="4633417"/>
            <a:ext cx="6502882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0F1C08-3832-680F-41C7-869628E3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532400" y="1819605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90E2FE-F909-62A4-0184-074389A4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532400" y="3272746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63E1AB0-1061-E282-DAD8-EF6DAF811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32400" y="4752943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35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400" y="1187999"/>
            <a:ext cx="71244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67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7B12A-CF69-0947-1D32-5E94B0569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5514975"/>
            <a:ext cx="11477625" cy="1189038"/>
          </a:xfrm>
        </p:spPr>
        <p:txBody>
          <a:bodyPr anchor="ctr"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77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8363B-CE01-F26F-3254-8EACEFB3B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2398" y="1522800"/>
            <a:ext cx="7124401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141D8-468F-5ACA-8C6C-B89C1AE0A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2438" y="1065600"/>
            <a:ext cx="712421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66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0452A0-F32A-D0F2-2B71-361C69625A46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Thank you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Thank you!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280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QA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QA with speaker(s)</a:t>
            </a:r>
          </a:p>
        </p:txBody>
      </p:sp>
    </p:spTree>
    <p:extLst>
      <p:ext uri="{BB962C8B-B14F-4D97-AF65-F5344CB8AC3E}">
        <p14:creationId xmlns:p14="http://schemas.microsoft.com/office/powerpoint/2010/main" val="281041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FEEDBACK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Feedback to speakers</a:t>
            </a:r>
          </a:p>
        </p:txBody>
      </p:sp>
    </p:spTree>
    <p:extLst>
      <p:ext uri="{BB962C8B-B14F-4D97-AF65-F5344CB8AC3E}">
        <p14:creationId xmlns:p14="http://schemas.microsoft.com/office/powerpoint/2010/main" val="164982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Questions &amp; Answers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" name="Picture Placeholder 9" descr="Sticky notes with question marks">
            <a:extLst>
              <a:ext uri="{FF2B5EF4-FFF2-40B4-BE49-F238E27FC236}">
                <a16:creationId xmlns:a16="http://schemas.microsoft.com/office/drawing/2014/main" id="{FCF1A8FF-CDE9-117B-16B2-0DBD240552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r="14487"/>
          <a:stretch/>
        </p:blipFill>
        <p:spPr>
          <a:xfrm rot="20457976">
            <a:off x="7640638" y="1384300"/>
            <a:ext cx="3568700" cy="3349625"/>
          </a:xfrm>
          <a:prstGeom prst="pentagon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B20C1-6633-BA88-DE25-C57C58A0A0F0}"/>
              </a:ext>
            </a:extLst>
          </p:cNvPr>
          <p:cNvSpPr txBox="1"/>
          <p:nvPr userDrawn="1"/>
        </p:nvSpPr>
        <p:spPr>
          <a:xfrm>
            <a:off x="664366" y="3149842"/>
            <a:ext cx="5431634" cy="149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6858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4pPr>
            <a:lvl5pPr marL="20574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781558723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0878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Session introduction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4C669A4-AC23-EDDD-61B7-5707ABD6AF8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4366" y="3149843"/>
            <a:ext cx="5883658" cy="818232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/>
              <a:t>Your title</a:t>
            </a:r>
            <a:endParaRPr lang="en-GB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AC9BA92-3B37-9FC5-378A-D1D7B66F7C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366" y="4057650"/>
            <a:ext cx="5883659" cy="1544128"/>
          </a:xfrm>
        </p:spPr>
        <p:txBody>
          <a:bodyPr>
            <a:no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Session title</a:t>
            </a:r>
            <a:endParaRPr lang="en-GB"/>
          </a:p>
        </p:txBody>
      </p:sp>
      <p:sp>
        <p:nvSpPr>
          <p:cNvPr id="65" name="Picture Placeholder 2" descr="Speaker Bio Picture">
            <a:extLst>
              <a:ext uri="{FF2B5EF4-FFF2-40B4-BE49-F238E27FC236}">
                <a16:creationId xmlns:a16="http://schemas.microsoft.com/office/drawing/2014/main" id="{0687944E-254C-B4BB-5C9E-2E2523E97EE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3E5AC-2471-48C4-7C83-1D99BF123A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366" y="2177888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14720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32BDE-F4CA-AD1E-851F-F990CCD50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97D0A93D-FD93-F03F-B6DA-177798678672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362A89-D5ED-3D8B-C209-774461513E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51695" y="1616151"/>
            <a:ext cx="5821122" cy="81823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/>
              <a:t>Your title and place of work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D3C3E-F87A-4778-9782-4D0F382031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1695" y="2515923"/>
            <a:ext cx="5821122" cy="114145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Fun facts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8E553D-023A-D80E-5528-04BAD9BB72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15359" y="3785712"/>
            <a:ext cx="5176043" cy="466298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3DF4-8A62-226B-EEA9-14C530DD4D7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15358" y="4308485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LinkedIn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9578EE-A517-B6CA-76AF-4EF5F7F69ED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15359" y="4837019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6834BD-8D29-C7AD-6BC4-1C8850F3468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21976" y="5356394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Website</a:t>
            </a:r>
          </a:p>
        </p:txBody>
      </p:sp>
      <p:grpSp>
        <p:nvGrpSpPr>
          <p:cNvPr id="34" name="Google Shape;12880;p136" descr="LinkedIn">
            <a:extLst>
              <a:ext uri="{FF2B5EF4-FFF2-40B4-BE49-F238E27FC236}">
                <a16:creationId xmlns:a16="http://schemas.microsoft.com/office/drawing/2014/main" id="{EC986E67-0AA8-1F05-147B-309B2541E4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4" y="4299500"/>
            <a:ext cx="475809" cy="475284"/>
            <a:chOff x="3752358" y="3817349"/>
            <a:chExt cx="346056" cy="345674"/>
          </a:xfrm>
        </p:grpSpPr>
        <p:sp>
          <p:nvSpPr>
            <p:cNvPr id="35" name="Google Shape;12881;p136">
              <a:extLst>
                <a:ext uri="{FF2B5EF4-FFF2-40B4-BE49-F238E27FC236}">
                  <a16:creationId xmlns:a16="http://schemas.microsoft.com/office/drawing/2014/main" id="{29ED8B93-1F4B-E601-C9EB-DDB92375A565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82;p136">
              <a:extLst>
                <a:ext uri="{FF2B5EF4-FFF2-40B4-BE49-F238E27FC236}">
                  <a16:creationId xmlns:a16="http://schemas.microsoft.com/office/drawing/2014/main" id="{746D38FB-8267-141C-7F0A-6FCAEC81734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83;p136">
              <a:extLst>
                <a:ext uri="{FF2B5EF4-FFF2-40B4-BE49-F238E27FC236}">
                  <a16:creationId xmlns:a16="http://schemas.microsoft.com/office/drawing/2014/main" id="{00479730-7050-B3A6-7D84-BE01D7EC284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84;p136">
              <a:extLst>
                <a:ext uri="{FF2B5EF4-FFF2-40B4-BE49-F238E27FC236}">
                  <a16:creationId xmlns:a16="http://schemas.microsoft.com/office/drawing/2014/main" id="{D4D70B89-C4A7-2A5A-6CC8-E0D54B395960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2893;p136" descr="Twitter (X)">
            <a:extLst>
              <a:ext uri="{FF2B5EF4-FFF2-40B4-BE49-F238E27FC236}">
                <a16:creationId xmlns:a16="http://schemas.microsoft.com/office/drawing/2014/main" id="{77DA7B79-EE9A-0357-9380-D113F00DBB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5" y="4827990"/>
            <a:ext cx="475809" cy="475328"/>
            <a:chOff x="4201447" y="3817349"/>
            <a:chExt cx="346024" cy="345674"/>
          </a:xfrm>
        </p:grpSpPr>
        <p:sp>
          <p:nvSpPr>
            <p:cNvPr id="40" name="Google Shape;12894;p136">
              <a:extLst>
                <a:ext uri="{FF2B5EF4-FFF2-40B4-BE49-F238E27FC236}">
                  <a16:creationId xmlns:a16="http://schemas.microsoft.com/office/drawing/2014/main" id="{2585580A-35B7-3448-81EF-E80081D81D5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95;p136">
              <a:extLst>
                <a:ext uri="{FF2B5EF4-FFF2-40B4-BE49-F238E27FC236}">
                  <a16:creationId xmlns:a16="http://schemas.microsoft.com/office/drawing/2014/main" id="{BAEFE885-D3F1-9067-00B3-493E5C74B750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 descr="Email">
            <a:extLst>
              <a:ext uri="{FF2B5EF4-FFF2-40B4-BE49-F238E27FC236}">
                <a16:creationId xmlns:a16="http://schemas.microsoft.com/office/drawing/2014/main" id="{960C88D2-5CCD-A08E-F197-0761124753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8" y="3776726"/>
            <a:ext cx="475809" cy="475284"/>
            <a:chOff x="960581" y="3861725"/>
            <a:chExt cx="346056" cy="345674"/>
          </a:xfrm>
        </p:grpSpPr>
        <p:sp>
          <p:nvSpPr>
            <p:cNvPr id="42" name="Google Shape;9906;p130">
              <a:extLst>
                <a:ext uri="{FF2B5EF4-FFF2-40B4-BE49-F238E27FC236}">
                  <a16:creationId xmlns:a16="http://schemas.microsoft.com/office/drawing/2014/main" id="{C083FBA8-0243-2499-6621-E1DBDE08BD62}"/>
                </a:ext>
              </a:extLst>
            </p:cNvPr>
            <p:cNvSpPr/>
            <p:nvPr userDrawn="1"/>
          </p:nvSpPr>
          <p:spPr>
            <a:xfrm>
              <a:off x="993592" y="3921029"/>
              <a:ext cx="264504" cy="26052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81;p136">
              <a:extLst>
                <a:ext uri="{FF2B5EF4-FFF2-40B4-BE49-F238E27FC236}">
                  <a16:creationId xmlns:a16="http://schemas.microsoft.com/office/drawing/2014/main" id="{E28248F4-AAAB-E183-8980-578D691246C6}"/>
                </a:ext>
              </a:extLst>
            </p:cNvPr>
            <p:cNvSpPr/>
            <p:nvPr userDrawn="1"/>
          </p:nvSpPr>
          <p:spPr>
            <a:xfrm>
              <a:off x="960580" y="386172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 descr="Website">
            <a:extLst>
              <a:ext uri="{FF2B5EF4-FFF2-40B4-BE49-F238E27FC236}">
                <a16:creationId xmlns:a16="http://schemas.microsoft.com/office/drawing/2014/main" id="{11225CB4-3900-F689-6CF6-64458613CC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66555" y="5351902"/>
            <a:ext cx="475809" cy="475284"/>
            <a:chOff x="971371" y="5370205"/>
            <a:chExt cx="346056" cy="345674"/>
          </a:xfrm>
        </p:grpSpPr>
        <p:sp>
          <p:nvSpPr>
            <p:cNvPr id="52" name="Google Shape;12881;p136">
              <a:extLst>
                <a:ext uri="{FF2B5EF4-FFF2-40B4-BE49-F238E27FC236}">
                  <a16:creationId xmlns:a16="http://schemas.microsoft.com/office/drawing/2014/main" id="{627480F1-1578-1E5B-71B6-3D2811B8A104}"/>
                </a:ext>
              </a:extLst>
            </p:cNvPr>
            <p:cNvSpPr/>
            <p:nvPr userDrawn="1"/>
          </p:nvSpPr>
          <p:spPr>
            <a:xfrm>
              <a:off x="971371" y="537020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49B149-D139-C15C-6945-8055C34BFC43}"/>
                </a:ext>
              </a:extLst>
            </p:cNvPr>
            <p:cNvGrpSpPr/>
            <p:nvPr userDrawn="1"/>
          </p:nvGrpSpPr>
          <p:grpSpPr>
            <a:xfrm>
              <a:off x="1013063" y="5406252"/>
              <a:ext cx="262672" cy="260466"/>
              <a:chOff x="8637597" y="3486605"/>
              <a:chExt cx="262672" cy="260466"/>
            </a:xfrm>
          </p:grpSpPr>
          <p:sp>
            <p:nvSpPr>
              <p:cNvPr id="53" name="Google Shape;10913;p132">
                <a:extLst>
                  <a:ext uri="{FF2B5EF4-FFF2-40B4-BE49-F238E27FC236}">
                    <a16:creationId xmlns:a16="http://schemas.microsoft.com/office/drawing/2014/main" id="{02382B3D-96EC-DA62-2E2F-F7894F65C939}"/>
                  </a:ext>
                </a:extLst>
              </p:cNvPr>
              <p:cNvSpPr/>
              <p:nvPr userDrawn="1"/>
            </p:nvSpPr>
            <p:spPr>
              <a:xfrm>
                <a:off x="8639124" y="3486605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913;p132">
                <a:extLst>
                  <a:ext uri="{FF2B5EF4-FFF2-40B4-BE49-F238E27FC236}">
                    <a16:creationId xmlns:a16="http://schemas.microsoft.com/office/drawing/2014/main" id="{B2E3ACEE-43D6-D622-6BB1-D0187869B736}"/>
                  </a:ext>
                </a:extLst>
              </p:cNvPr>
              <p:cNvSpPr/>
              <p:nvPr userDrawn="1"/>
            </p:nvSpPr>
            <p:spPr>
              <a:xfrm rot="10800000">
                <a:off x="8637597" y="3563999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" name="Picture Placeholder 2" descr="Speaker Bio Picture">
            <a:extLst>
              <a:ext uri="{FF2B5EF4-FFF2-40B4-BE49-F238E27FC236}">
                <a16:creationId xmlns:a16="http://schemas.microsoft.com/office/drawing/2014/main" id="{B42FA331-B035-13BF-2441-679A23D09D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3B19BF-2ED9-BF36-9120-25B82E01F2A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2071" y="653549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2510A5A-334C-B68A-69FD-D389EF4BFC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494" y="-675994"/>
            <a:ext cx="11199600" cy="608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221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1291572"/>
          </a:xfrm>
        </p:spPr>
        <p:txBody>
          <a:bodyPr wrap="square" lIns="0" tIns="0" rIns="0" bIns="0" anchor="t">
            <a:spAutoFit/>
          </a:bodyPr>
          <a:lstStyle>
            <a:lvl1pPr algn="r">
              <a:lnSpc>
                <a:spcPct val="120000"/>
              </a:lnSpc>
              <a:defRPr lang="en-US" sz="3600" b="1" i="0">
                <a:solidFill>
                  <a:schemeClr val="accent2">
                    <a:lumMod val="50000"/>
                  </a:schemeClr>
                </a:solidFill>
                <a:latin typeface="+mj-lt"/>
                <a:cs typeface="Segoe UI Semibold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417871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lang="en-US" sz="2400" b="0" i="0"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2017713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7600" y="2017713"/>
            <a:ext cx="7009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1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0831"/>
            <a:ext cx="3468956" cy="4972684"/>
          </a:xfrm>
        </p:spPr>
        <p:txBody>
          <a:bodyPr anchor="t"/>
          <a:lstStyle>
            <a:lvl1pPr>
              <a:lnSpc>
                <a:spcPct val="120000"/>
              </a:lnSpc>
              <a:defRPr sz="3600" b="1">
                <a:gradFill>
                  <a:gsLst>
                    <a:gs pos="15385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1369475"/>
            <a:ext cx="7008600" cy="4854039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1096339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081349"/>
            <a:ext cx="7009200" cy="0"/>
          </a:xfrm>
          <a:prstGeom prst="line">
            <a:avLst/>
          </a:prstGeom>
          <a:ln w="127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2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3310-DD18-4656-B7CC-A8D86E16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77593-523A-437E-869F-5FEA54282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776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54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66967-B1BF-BC8F-207B-6EAD3B7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522800"/>
            <a:ext cx="11199599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E3CB4C4-A5D2-A53E-0955-3A5FB68E9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7" y="1065600"/>
            <a:ext cx="1119930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5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B0B97-7DFA-4D72-8FA7-59FF0F1A9558}"/>
              </a:ext>
            </a:extLst>
          </p:cNvPr>
          <p:cNvSpPr/>
          <p:nvPr userDrawn="1"/>
        </p:nvSpPr>
        <p:spPr>
          <a:xfrm>
            <a:off x="1" y="6311901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EE769-EA57-BDF6-11CC-79A448A535E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3119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C26DC-3097-4ECD-B920-93627CE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199600" cy="608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948B-30F0-4CD6-968F-056E933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9329"/>
            <a:ext cx="11199600" cy="503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F50540C-B132-4D0E-A7B2-F000F296912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" y="6435630"/>
            <a:ext cx="1484223" cy="30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1D628-6222-2215-1F92-CFB375E82AD4}"/>
              </a:ext>
            </a:extLst>
          </p:cNvPr>
          <p:cNvSpPr txBox="1"/>
          <p:nvPr userDrawn="1"/>
        </p:nvSpPr>
        <p:spPr>
          <a:xfrm>
            <a:off x="4918710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www.nordicsummit.info</a:t>
            </a:r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AB8D3-5DF2-B9B8-5274-949AAE75B649}"/>
              </a:ext>
            </a:extLst>
          </p:cNvPr>
          <p:cNvSpPr txBox="1"/>
          <p:nvPr userDrawn="1"/>
        </p:nvSpPr>
        <p:spPr>
          <a:xfrm>
            <a:off x="9626955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#NordicSummit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7443C-27D3-AC61-D148-001B1D21BA0C}"/>
              </a:ext>
            </a:extLst>
          </p:cNvPr>
          <p:cNvSpPr/>
          <p:nvPr userDrawn="1"/>
        </p:nvSpPr>
        <p:spPr>
          <a:xfrm>
            <a:off x="-618553" y="811418"/>
            <a:ext cx="520521" cy="342019"/>
          </a:xfrm>
          <a:prstGeom prst="rect">
            <a:avLst/>
          </a:prstGeom>
          <a:solidFill>
            <a:srgbClr val="6EC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CA161-4BFE-1C3E-38EB-1A28D98BDAA6}"/>
              </a:ext>
            </a:extLst>
          </p:cNvPr>
          <p:cNvSpPr/>
          <p:nvPr userDrawn="1"/>
        </p:nvSpPr>
        <p:spPr>
          <a:xfrm>
            <a:off x="-618553" y="407573"/>
            <a:ext cx="520521" cy="342019"/>
          </a:xfrm>
          <a:prstGeom prst="rect">
            <a:avLst/>
          </a:prstGeom>
          <a:solidFill>
            <a:srgbClr val="51B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F7B53-005C-A0C8-5A09-6CB09716E743}"/>
              </a:ext>
            </a:extLst>
          </p:cNvPr>
          <p:cNvSpPr/>
          <p:nvPr userDrawn="1"/>
        </p:nvSpPr>
        <p:spPr>
          <a:xfrm>
            <a:off x="-609015" y="1595225"/>
            <a:ext cx="520521" cy="342019"/>
          </a:xfrm>
          <a:prstGeom prst="rect">
            <a:avLst/>
          </a:prstGeom>
          <a:solidFill>
            <a:srgbClr val="D8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A9825-1D6C-C0F5-91A1-2E3BB6BE093A}"/>
              </a:ext>
            </a:extLst>
          </p:cNvPr>
          <p:cNvSpPr/>
          <p:nvPr userDrawn="1"/>
        </p:nvSpPr>
        <p:spPr>
          <a:xfrm>
            <a:off x="-618553" y="1215263"/>
            <a:ext cx="520521" cy="342019"/>
          </a:xfrm>
          <a:prstGeom prst="rect">
            <a:avLst/>
          </a:prstGeom>
          <a:solidFill>
            <a:srgbClr val="4C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6E98D-2343-2DC5-F8E4-F2B25BB89DE6}"/>
              </a:ext>
            </a:extLst>
          </p:cNvPr>
          <p:cNvSpPr/>
          <p:nvPr userDrawn="1"/>
        </p:nvSpPr>
        <p:spPr>
          <a:xfrm>
            <a:off x="-618552" y="1970495"/>
            <a:ext cx="520521" cy="3420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375A2-F76A-ACE3-457C-616622B23C91}"/>
              </a:ext>
            </a:extLst>
          </p:cNvPr>
          <p:cNvSpPr/>
          <p:nvPr userDrawn="1"/>
        </p:nvSpPr>
        <p:spPr>
          <a:xfrm>
            <a:off x="-624110" y="0"/>
            <a:ext cx="520521" cy="3420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5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53" r:id="rId2"/>
    <p:sldLayoutId id="2147483731" r:id="rId3"/>
    <p:sldLayoutId id="2147483751" r:id="rId4"/>
    <p:sldLayoutId id="2147483732" r:id="rId5"/>
    <p:sldLayoutId id="2147483733" r:id="rId6"/>
    <p:sldLayoutId id="2147483699" r:id="rId7"/>
    <p:sldLayoutId id="2147483734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54" r:id="rId14"/>
    <p:sldLayoutId id="2147483755" r:id="rId15"/>
    <p:sldLayoutId id="2147483757" r:id="rId16"/>
    <p:sldLayoutId id="2147483746" r:id="rId17"/>
    <p:sldLayoutId id="2147483750" r:id="rId18"/>
    <p:sldLayoutId id="2147483749" r:id="rId19"/>
    <p:sldLayoutId id="2147483747" r:id="rId20"/>
    <p:sldLayoutId id="2147483697" r:id="rId21"/>
    <p:sldLayoutId id="2147483752" r:id="rId22"/>
    <p:sldLayoutId id="2147483758" r:id="rId23"/>
    <p:sldLayoutId id="2147483760" r:id="rId24"/>
    <p:sldLayoutId id="2147483761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nb-NO" sz="3200" b="1" kern="1200" dirty="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sv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svg"/><Relationship Id="rId21" Type="http://schemas.openxmlformats.org/officeDocument/2006/relationships/image" Target="../media/image68.svg"/><Relationship Id="rId7" Type="http://schemas.openxmlformats.org/officeDocument/2006/relationships/image" Target="../media/image54.svg"/><Relationship Id="rId12" Type="http://schemas.openxmlformats.org/officeDocument/2006/relationships/image" Target="../media/image59.png"/><Relationship Id="rId17" Type="http://schemas.openxmlformats.org/officeDocument/2006/relationships/image" Target="../media/image64.svg"/><Relationship Id="rId25" Type="http://schemas.openxmlformats.org/officeDocument/2006/relationships/image" Target="../media/image72.sv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sv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png"/><Relationship Id="rId11" Type="http://schemas.openxmlformats.org/officeDocument/2006/relationships/image" Target="../media/image58.svg"/><Relationship Id="rId24" Type="http://schemas.openxmlformats.org/officeDocument/2006/relationships/image" Target="../media/image71.png"/><Relationship Id="rId5" Type="http://schemas.openxmlformats.org/officeDocument/2006/relationships/image" Target="../media/image52.svg"/><Relationship Id="rId15" Type="http://schemas.openxmlformats.org/officeDocument/2006/relationships/image" Target="../media/image62.svg"/><Relationship Id="rId23" Type="http://schemas.openxmlformats.org/officeDocument/2006/relationships/image" Target="../media/image70.sv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search/cat-typing-gifs" TargetMode="External"/><Relationship Id="rId2" Type="http://schemas.openxmlformats.org/officeDocument/2006/relationships/image" Target="../media/image79.gi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ter.com/laskewitz" TargetMode="External"/><Relationship Id="rId2" Type="http://schemas.openxmlformats.org/officeDocument/2006/relationships/hyperlink" Target="https://www.linkedin.com/in/laskewitz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jpeg"/><Relationship Id="rId4" Type="http://schemas.openxmlformats.org/officeDocument/2006/relationships/hyperlink" Target="https://aka.ms/laskewitz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FAFEF-F33B-31E8-36E8-B997321F2F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888" y="5514975"/>
            <a:ext cx="11477625" cy="1189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Custom Connectors Masterclass 🧙</a:t>
            </a:r>
          </a:p>
        </p:txBody>
      </p:sp>
    </p:spTree>
    <p:extLst>
      <p:ext uri="{BB962C8B-B14F-4D97-AF65-F5344CB8AC3E}">
        <p14:creationId xmlns:p14="http://schemas.microsoft.com/office/powerpoint/2010/main" val="91067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BB15E9-AB8E-84A3-EA0C-E146E573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C2D8BD-C7D7-BFCC-3A60-89C8D81D30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888" y="5514975"/>
            <a:ext cx="11477625" cy="1189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Introduction to Custom Connectors</a:t>
            </a:r>
          </a:p>
        </p:txBody>
      </p:sp>
    </p:spTree>
    <p:extLst>
      <p:ext uri="{BB962C8B-B14F-4D97-AF65-F5344CB8AC3E}">
        <p14:creationId xmlns:p14="http://schemas.microsoft.com/office/powerpoint/2010/main" val="134139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78442-DF6E-4F48-6656-908D52C8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62677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D31A4-6EC6-2009-708E-40CF11ADF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3403304"/>
          </a:xfrm>
        </p:spPr>
        <p:txBody>
          <a:bodyPr/>
          <a:lstStyle/>
          <a:p>
            <a:r>
              <a:rPr lang="en-US"/>
              <a:t>Connectors</a:t>
            </a:r>
          </a:p>
          <a:p>
            <a:pPr lvl="1"/>
            <a:r>
              <a:rPr lang="en-US"/>
              <a:t>What is a connector?</a:t>
            </a:r>
          </a:p>
          <a:p>
            <a:r>
              <a:rPr lang="en-US"/>
              <a:t>Custom connectors</a:t>
            </a:r>
          </a:p>
          <a:p>
            <a:pPr lvl="1"/>
            <a:r>
              <a:rPr lang="en-US"/>
              <a:t>What &amp; why of custom connectors?</a:t>
            </a:r>
          </a:p>
          <a:p>
            <a:pPr lvl="1"/>
            <a:r>
              <a:rPr lang="en-US"/>
              <a:t>How to learn more about custom connectors</a:t>
            </a:r>
          </a:p>
          <a:p>
            <a:r>
              <a:rPr lang="en-US"/>
              <a:t>Lab – Get started with custom connectors</a:t>
            </a:r>
          </a:p>
        </p:txBody>
      </p:sp>
    </p:spTree>
    <p:extLst>
      <p:ext uri="{BB962C8B-B14F-4D97-AF65-F5344CB8AC3E}">
        <p14:creationId xmlns:p14="http://schemas.microsoft.com/office/powerpoint/2010/main" val="29835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19FC6-D258-5A85-327F-34B01A34B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A16FAF-39CD-E52B-FD09-E269DCE0B4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Connectors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1958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35F3F2D-DB14-4C0D-7E53-15AE42FB6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connector?</a:t>
            </a:r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8B8F3AEB-A6FA-CFE4-77CD-09AF1AA73A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6181437"/>
              </p:ext>
            </p:extLst>
          </p:nvPr>
        </p:nvGraphicFramePr>
        <p:xfrm>
          <a:off x="655639" y="1408113"/>
          <a:ext cx="5440362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A982BDF-FB7A-C2FE-1FCB-D427B17F28C5}"/>
              </a:ext>
            </a:extLst>
          </p:cNvPr>
          <p:cNvSpPr/>
          <p:nvPr/>
        </p:nvSpPr>
        <p:spPr>
          <a:xfrm>
            <a:off x="7204624" y="5040531"/>
            <a:ext cx="4064000" cy="1016000"/>
          </a:xfrm>
          <a:prstGeom prst="rect">
            <a:avLst/>
          </a:prstGeom>
          <a:noFill/>
          <a:ln>
            <a:noFill/>
          </a:ln>
          <a:effectLst/>
        </p:spPr>
        <p:txBody>
          <a:bodyPr/>
          <a:lstStyle/>
          <a:p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76B4E6-F7BE-6BBF-82F9-930CB861361F}"/>
              </a:ext>
            </a:extLst>
          </p:cNvPr>
          <p:cNvSpPr/>
          <p:nvPr/>
        </p:nvSpPr>
        <p:spPr>
          <a:xfrm>
            <a:off x="7195916" y="1012296"/>
            <a:ext cx="4368800" cy="1517226"/>
          </a:xfrm>
          <a:prstGeom prst="ellipse">
            <a:avLst/>
          </a:prstGeom>
          <a:solidFill>
            <a:srgbClr val="0078D4">
              <a:tint val="50000"/>
              <a:alpha val="4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/>
          <a:lstStyle/>
          <a:p>
            <a:endParaRPr lang="en-NL"/>
          </a:p>
        </p:txBody>
      </p:sp>
      <p:sp>
        <p:nvSpPr>
          <p:cNvPr id="7" name="Arrow: Down 7">
            <a:extLst>
              <a:ext uri="{FF2B5EF4-FFF2-40B4-BE49-F238E27FC236}">
                <a16:creationId xmlns:a16="http://schemas.microsoft.com/office/drawing/2014/main" id="{BCA5B9F0-F882-0945-D6F8-2EA8818A86B2}"/>
              </a:ext>
            </a:extLst>
          </p:cNvPr>
          <p:cNvSpPr/>
          <p:nvPr/>
        </p:nvSpPr>
        <p:spPr>
          <a:xfrm>
            <a:off x="8963756" y="4727469"/>
            <a:ext cx="846666" cy="541866"/>
          </a:xfrm>
          <a:prstGeom prst="downArrow">
            <a:avLst/>
          </a:prstGeom>
          <a:solidFill>
            <a:schemeClr val="accent1"/>
          </a:solidFill>
          <a:ln w="10795" cap="flat" cmpd="sng" algn="ctr">
            <a:solidFill>
              <a:srgbClr val="FFFFFF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en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4C31692-369D-8E70-257F-84BDB6CBF5CC}"/>
              </a:ext>
            </a:extLst>
          </p:cNvPr>
          <p:cNvGrpSpPr/>
          <p:nvPr/>
        </p:nvGrpSpPr>
        <p:grpSpPr>
          <a:xfrm>
            <a:off x="7355089" y="5160963"/>
            <a:ext cx="4064000" cy="1016000"/>
            <a:chOff x="2031999" y="4368800"/>
            <a:chExt cx="4064000" cy="1016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1D1E47-559F-384B-BB5B-4D1CE6201600}"/>
                </a:ext>
              </a:extLst>
            </p:cNvPr>
            <p:cNvSpPr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27ED43-3566-A482-2B19-A717B3BF0492}"/>
                </a:ext>
              </a:extLst>
            </p:cNvPr>
            <p:cNvSpPr txBox="1"/>
            <p:nvPr/>
          </p:nvSpPr>
          <p:spPr>
            <a:xfrm>
              <a:off x="2031999" y="4368800"/>
              <a:ext cx="4064000" cy="10160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41808" tIns="241808" rIns="241808" bIns="241808" numCol="1" spcCol="1270" anchor="ctr" anchorCtr="0">
              <a:noAutofit/>
            </a:bodyPr>
            <a:lstStyle/>
            <a:p>
              <a:pPr algn="ctr" defTabSz="1511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3400">
                  <a:latin typeface="Segoe UI Light" panose="020B0502040204020203" pitchFamily="34" charset="0"/>
                  <a:ea typeface="Cascadia Code" panose="020B0609020000020004" pitchFamily="49" charset="0"/>
                  <a:cs typeface="Arial" panose="020B0604020202020204" pitchFamily="34" charset="0"/>
                </a:rPr>
                <a:t>Connector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A8A6E3-0031-D55B-BAFE-9FB662712D73}"/>
              </a:ext>
            </a:extLst>
          </p:cNvPr>
          <p:cNvGrpSpPr/>
          <p:nvPr/>
        </p:nvGrpSpPr>
        <p:grpSpPr>
          <a:xfrm>
            <a:off x="8784263" y="2646701"/>
            <a:ext cx="1524000" cy="1524000"/>
            <a:chOff x="3461173" y="1854538"/>
            <a:chExt cx="1524000" cy="1524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8034A2-21AC-7784-11A3-0C04B743782F}"/>
                </a:ext>
              </a:extLst>
            </p:cNvPr>
            <p:cNvSpPr/>
            <p:nvPr/>
          </p:nvSpPr>
          <p:spPr>
            <a:xfrm>
              <a:off x="3461173" y="1854538"/>
              <a:ext cx="1524000" cy="1524000"/>
            </a:xfrm>
            <a:prstGeom prst="ellipse">
              <a:avLst/>
            </a:prstGeom>
            <a:solidFill>
              <a:srgbClr val="243A5E">
                <a:hueOff val="0"/>
                <a:satOff val="0"/>
                <a:lumOff val="0"/>
                <a:alphaOff val="0"/>
              </a:srgbClr>
            </a:solidFill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7D8FE4FA-91BF-9C4B-746E-CC1D9B13A5E9}"/>
                </a:ext>
              </a:extLst>
            </p:cNvPr>
            <p:cNvSpPr txBox="1"/>
            <p:nvPr/>
          </p:nvSpPr>
          <p:spPr>
            <a:xfrm>
              <a:off x="3684358" y="2077723"/>
              <a:ext cx="1077630" cy="107763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Binary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5F7D3D6-2D67-F1C8-C449-C1478F217047}"/>
              </a:ext>
            </a:extLst>
          </p:cNvPr>
          <p:cNvGrpSpPr/>
          <p:nvPr/>
        </p:nvGrpSpPr>
        <p:grpSpPr>
          <a:xfrm>
            <a:off x="7693756" y="1503363"/>
            <a:ext cx="1524000" cy="1524000"/>
            <a:chOff x="2370666" y="711200"/>
            <a:chExt cx="1524000" cy="1524000"/>
          </a:xfrm>
          <a:solidFill>
            <a:schemeClr val="accent1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ADC40D9-9855-165F-F430-9FDFA624A7BF}"/>
                </a:ext>
              </a:extLst>
            </p:cNvPr>
            <p:cNvSpPr/>
            <p:nvPr/>
          </p:nvSpPr>
          <p:spPr>
            <a:xfrm>
              <a:off x="2370666" y="711200"/>
              <a:ext cx="1524000" cy="1524000"/>
            </a:xfrm>
            <a:prstGeom prst="ellipse">
              <a:avLst/>
            </a:prstGeom>
            <a:grpFill/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83EB0CD4-AC24-EEDE-1306-4DED106853E6}"/>
                </a:ext>
              </a:extLst>
            </p:cNvPr>
            <p:cNvSpPr txBox="1"/>
            <p:nvPr/>
          </p:nvSpPr>
          <p:spPr>
            <a:xfrm>
              <a:off x="2593851" y="934385"/>
              <a:ext cx="1077630" cy="10776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OpenAPI</a:t>
              </a:r>
            </a:p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Definition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55BBD7A-A0FA-FAC5-0FA3-328E6B9F947C}"/>
              </a:ext>
            </a:extLst>
          </p:cNvPr>
          <p:cNvGrpSpPr/>
          <p:nvPr/>
        </p:nvGrpSpPr>
        <p:grpSpPr>
          <a:xfrm>
            <a:off x="9251623" y="1134893"/>
            <a:ext cx="1524000" cy="1524000"/>
            <a:chOff x="3928533" y="342730"/>
            <a:chExt cx="1524000" cy="1524000"/>
          </a:xfrm>
          <a:solidFill>
            <a:schemeClr val="accent2"/>
          </a:solidFill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B55741-8966-BFFB-25A2-A1E7413BB40F}"/>
                </a:ext>
              </a:extLst>
            </p:cNvPr>
            <p:cNvSpPr/>
            <p:nvPr/>
          </p:nvSpPr>
          <p:spPr>
            <a:xfrm>
              <a:off x="3928533" y="342730"/>
              <a:ext cx="1524000" cy="1524000"/>
            </a:xfrm>
            <a:prstGeom prst="ellipse">
              <a:avLst/>
            </a:prstGeom>
            <a:grpFill/>
            <a:ln w="10795" cap="flat" cmpd="sng" algn="ctr">
              <a:solidFill>
                <a:srgbClr val="FFFFFF">
                  <a:hueOff val="0"/>
                  <a:satOff val="0"/>
                  <a:lumOff val="0"/>
                  <a:alphaOff val="0"/>
                </a:srgbClr>
              </a:solidFill>
              <a:prstDash val="solid"/>
            </a:ln>
            <a:effectLst/>
          </p:spPr>
          <p:txBody>
            <a:bodyPr/>
            <a:lstStyle/>
            <a:p>
              <a:endParaRPr lang="en-NL"/>
            </a:p>
          </p:txBody>
        </p:sp>
        <p:sp>
          <p:nvSpPr>
            <p:cNvPr id="21" name="Oval 12">
              <a:extLst>
                <a:ext uri="{FF2B5EF4-FFF2-40B4-BE49-F238E27FC236}">
                  <a16:creationId xmlns:a16="http://schemas.microsoft.com/office/drawing/2014/main" id="{107CAC8A-06FD-BEFA-52E4-DD565BC6602C}"/>
                </a:ext>
              </a:extLst>
            </p:cNvPr>
            <p:cNvSpPr txBox="1"/>
            <p:nvPr/>
          </p:nvSpPr>
          <p:spPr>
            <a:xfrm>
              <a:off x="4151718" y="565915"/>
              <a:ext cx="1077630" cy="1077630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US" sz="1200">
                  <a:solidFill>
                    <a:srgbClr val="FFFFFF"/>
                  </a:solidFill>
                  <a:latin typeface="Segoe UI Light" panose="020B0502040204020203" pitchFamily="34" charset="0"/>
                  <a:ea typeface="Cascadia Code" panose="020B0609020000020004" pitchFamily="49" charset="0"/>
                  <a:cs typeface="Cascadia Code" panose="020B0609020000020004" pitchFamily="49" charset="0"/>
                </a:rPr>
                <a:t>API Properties</a:t>
              </a:r>
            </a:p>
          </p:txBody>
        </p:sp>
      </p:grpSp>
      <p:sp>
        <p:nvSpPr>
          <p:cNvPr id="22" name="Shape 21">
            <a:extLst>
              <a:ext uri="{FF2B5EF4-FFF2-40B4-BE49-F238E27FC236}">
                <a16:creationId xmlns:a16="http://schemas.microsoft.com/office/drawing/2014/main" id="{1DD962FC-F089-9333-9115-76DF9674C12A}"/>
              </a:ext>
            </a:extLst>
          </p:cNvPr>
          <p:cNvSpPr/>
          <p:nvPr/>
        </p:nvSpPr>
        <p:spPr>
          <a:xfrm>
            <a:off x="7009649" y="828184"/>
            <a:ext cx="4741333" cy="3793066"/>
          </a:xfrm>
          <a:prstGeom prst="funnel">
            <a:avLst/>
          </a:prstGeom>
          <a:solidFill>
            <a:srgbClr val="FFFFFF">
              <a:alpha val="40000"/>
              <a:hueOff val="0"/>
              <a:satOff val="0"/>
              <a:lumOff val="0"/>
              <a:alphaOff val="0"/>
            </a:srgbClr>
          </a:solidFill>
          <a:ln w="9525" cap="flat" cmpd="sng" algn="ctr">
            <a:solidFill>
              <a:srgbClr val="0078D4">
                <a:hueOff val="0"/>
                <a:satOff val="0"/>
                <a:lumOff val="0"/>
                <a:alphaOff val="0"/>
              </a:srgbClr>
            </a:solidFill>
            <a:prstDash val="solid"/>
          </a:ln>
          <a:effectLst/>
        </p:spPr>
        <p:txBody>
          <a:bodyPr/>
          <a:lstStyle/>
          <a:p>
            <a:endParaRPr lang="nl-NL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364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8E86EC3-3101-EF4C-AC3C-0C5A57B8DD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8E86EC3-3101-EF4C-AC3C-0C5A57B8DD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7F5382A-78D4-2545-B9BC-79C6ECC6CA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97F5382A-78D4-2545-B9BC-79C6ECC6CA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388BDD-34AD-444F-8860-BCD04DED2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7D388BDD-34AD-444F-8860-BCD04DED2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AB21787-2437-5343-8C43-EA065D0A6A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CAB21787-2437-5343-8C43-EA065D0A6A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4F77C8-6435-784B-B815-964C0B3B2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D04F77C8-6435-784B-B815-964C0B3B2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BA057C-F6D6-8248-81D2-F99774D928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D9BA057C-F6D6-8248-81D2-F99774D928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AF58E-791C-7D78-B6EE-E713E94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2766"/>
            <a:ext cx="12192000" cy="4876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0A50ED-9A08-D017-4E13-ADEAA0430460}"/>
              </a:ext>
            </a:extLst>
          </p:cNvPr>
          <p:cNvSpPr/>
          <p:nvPr/>
        </p:nvSpPr>
        <p:spPr>
          <a:xfrm>
            <a:off x="0" y="1123122"/>
            <a:ext cx="12192000" cy="207264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rgbClr val="000000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496C54-4E1D-882E-8C73-0257A9407B44}"/>
              </a:ext>
            </a:extLst>
          </p:cNvPr>
          <p:cNvSpPr/>
          <p:nvPr/>
        </p:nvSpPr>
        <p:spPr>
          <a:xfrm>
            <a:off x="0" y="0"/>
            <a:ext cx="12192000" cy="1123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1000</a:t>
            </a:r>
          </a:p>
        </p:txBody>
      </p:sp>
      <p:sp>
        <p:nvSpPr>
          <p:cNvPr id="9" name="Title 1" descr="Slide Header - Microsoft Power Platform">
            <a:extLst>
              <a:ext uri="{FF2B5EF4-FFF2-40B4-BE49-F238E27FC236}">
                <a16:creationId xmlns:a16="http://schemas.microsoft.com/office/drawing/2014/main" id="{14EB1B76-2BF9-DC26-2BF5-85A63F37EBD2}"/>
              </a:ext>
            </a:extLst>
          </p:cNvPr>
          <p:cNvSpPr txBox="1">
            <a:spLocks/>
          </p:cNvSpPr>
          <p:nvPr/>
        </p:nvSpPr>
        <p:spPr>
          <a:xfrm>
            <a:off x="503979" y="251660"/>
            <a:ext cx="11052277" cy="757914"/>
          </a:xfrm>
          <a:prstGeom prst="rect">
            <a:avLst/>
          </a:prstGeom>
        </p:spPr>
        <p:txBody>
          <a:bodyPr vert="horz" wrap="square" lIns="0" tIns="161356" rIns="0" bIns="0" rtlCol="0" anchor="t">
            <a:no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>
              <a:defRPr/>
            </a:pPr>
            <a:r>
              <a:rPr lang="en-US" sz="3100" spc="-147">
                <a:latin typeface="Segoe UI Semibold"/>
                <a:cs typeface="Segoe UI"/>
              </a:rPr>
              <a:t>1200+ Connectors</a:t>
            </a:r>
          </a:p>
        </p:txBody>
      </p:sp>
    </p:spTree>
    <p:extLst>
      <p:ext uri="{BB962C8B-B14F-4D97-AF65-F5344CB8AC3E}">
        <p14:creationId xmlns:p14="http://schemas.microsoft.com/office/powerpoint/2010/main" val="1096800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0000" decel="1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6.12824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25435-BB76-D847-3BD1-41E7D669F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D8034E-60CF-4563-37F0-26E9E4426B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Custom Connectors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8639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AD02-5350-E12C-032B-22ED2D8C0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CB111AC-2083-7D66-1CC8-8B06945B0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Custom Connectors?</a:t>
            </a:r>
          </a:p>
        </p:txBody>
      </p:sp>
      <p:graphicFrame>
        <p:nvGraphicFramePr>
          <p:cNvPr id="4" name="Content Placeholder 1">
            <a:extLst>
              <a:ext uri="{FF2B5EF4-FFF2-40B4-BE49-F238E27FC236}">
                <a16:creationId xmlns:a16="http://schemas.microsoft.com/office/drawing/2014/main" id="{4C5C83EA-33B9-B73A-EED8-DCC19008D6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361349"/>
              </p:ext>
            </p:extLst>
          </p:nvPr>
        </p:nvGraphicFramePr>
        <p:xfrm>
          <a:off x="655638" y="1408113"/>
          <a:ext cx="10880725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6968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A01F27A-888E-2946-8A1D-4B045648A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1A01F27A-888E-2946-8A1D-4B045648A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2D85D1-7D67-444D-9A41-41C918CEFE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E2D85D1-7D67-444D-9A41-41C918CEFE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D4A705B-EEDA-434B-8B6C-077FD6D026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0D4A705B-EEDA-434B-8B6C-077FD6D026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E7D6168-C4D6-2142-946D-F987B11DC3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0E7D6168-C4D6-2142-946D-F987B11DC3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73F1809-99B3-8545-A407-E4AE552A2F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073F1809-99B3-8545-A407-E4AE552A2F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6AFDF66-6F82-8C4E-8FBB-993A3F9950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16AFDF66-6F82-8C4E-8FBB-993A3F9950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B343D8-EDF9-FC45-ADEC-318FCA603F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A8B343D8-EDF9-FC45-ADEC-318FCA603F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E07B535-30CF-BF43-9056-2F9D04F122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graphicEl>
                                              <a:dgm id="{2E07B535-30CF-BF43-9056-2F9D04F122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96EB4A7-2A1D-254E-AFF9-EE793CA339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graphicEl>
                                              <a:dgm id="{396EB4A7-2A1D-254E-AFF9-EE793CA339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D1738E3-D0C1-7E4F-A649-817333409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dgm id="{BD1738E3-D0C1-7E4F-A649-817333409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0C978E-39CC-8342-A037-A980F2C541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graphicEl>
                                              <a:dgm id="{B90C978E-39CC-8342-A037-A980F2C541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8E28535-9588-F042-84CD-981B7152F4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graphicEl>
                                              <a:dgm id="{18E28535-9588-F042-84CD-981B7152F4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13C84-DE93-0411-392B-C1E48F9F0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connector types</a:t>
            </a:r>
            <a:endParaRPr lang="en-NL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F41FF49-79F3-09B8-5FBF-33314A0A6748}"/>
              </a:ext>
            </a:extLst>
          </p:cNvPr>
          <p:cNvGrpSpPr/>
          <p:nvPr/>
        </p:nvGrpSpPr>
        <p:grpSpPr>
          <a:xfrm>
            <a:off x="3275361" y="1944984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Freeform 119">
              <a:extLst>
                <a:ext uri="{FF2B5EF4-FFF2-40B4-BE49-F238E27FC236}">
                  <a16:creationId xmlns:a16="http://schemas.microsoft.com/office/drawing/2014/main" id="{B296B88D-3E3C-6E31-66A1-96775C66F50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Custom Connector</a:t>
              </a:r>
            </a:p>
          </p:txBody>
        </p:sp>
        <p:sp>
          <p:nvSpPr>
            <p:cNvPr id="6" name="Freeform 119">
              <a:extLst>
                <a:ext uri="{FF2B5EF4-FFF2-40B4-BE49-F238E27FC236}">
                  <a16:creationId xmlns:a16="http://schemas.microsoft.com/office/drawing/2014/main" id="{1E8D014A-4F86-2330-CEF9-9768284A57F6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Graphic 6" descr="Plugged Unplugged with solid fill">
              <a:extLst>
                <a:ext uri="{FF2B5EF4-FFF2-40B4-BE49-F238E27FC236}">
                  <a16:creationId xmlns:a16="http://schemas.microsoft.com/office/drawing/2014/main" id="{80C9AB4B-AE33-5DFF-A2EE-FB24DC104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F362577-29A2-C478-2A24-62A93FA470BD}"/>
              </a:ext>
            </a:extLst>
          </p:cNvPr>
          <p:cNvGrpSpPr/>
          <p:nvPr/>
        </p:nvGrpSpPr>
        <p:grpSpPr>
          <a:xfrm>
            <a:off x="6107165" y="1944984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Freeform 119">
              <a:extLst>
                <a:ext uri="{FF2B5EF4-FFF2-40B4-BE49-F238E27FC236}">
                  <a16:creationId xmlns:a16="http://schemas.microsoft.com/office/drawing/2014/main" id="{E603A2FF-551B-814C-6505-BCEC3A7B76D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Certified Connector</a:t>
              </a:r>
            </a:p>
          </p:txBody>
        </p:sp>
        <p:sp>
          <p:nvSpPr>
            <p:cNvPr id="10" name="Freeform 119">
              <a:extLst>
                <a:ext uri="{FF2B5EF4-FFF2-40B4-BE49-F238E27FC236}">
                  <a16:creationId xmlns:a16="http://schemas.microsoft.com/office/drawing/2014/main" id="{355ABF66-A9D8-90F9-0AC8-2C8726F5377C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1" name="Graphic 10" descr="Diploma with solid fill">
              <a:extLst>
                <a:ext uri="{FF2B5EF4-FFF2-40B4-BE49-F238E27FC236}">
                  <a16:creationId xmlns:a16="http://schemas.microsoft.com/office/drawing/2014/main" id="{321A7693-D639-CE09-5B89-7A60511D9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CB3E2D-C03A-AEA4-29CD-84F6644E4763}"/>
              </a:ext>
            </a:extLst>
          </p:cNvPr>
          <p:cNvGrpSpPr/>
          <p:nvPr/>
        </p:nvGrpSpPr>
        <p:grpSpPr>
          <a:xfrm>
            <a:off x="9013990" y="1944984"/>
            <a:ext cx="2700174" cy="914400"/>
            <a:chOff x="655637" y="1944984"/>
            <a:chExt cx="2700174" cy="914400"/>
          </a:xfr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3" name="Freeform 119">
              <a:extLst>
                <a:ext uri="{FF2B5EF4-FFF2-40B4-BE49-F238E27FC236}">
                  <a16:creationId xmlns:a16="http://schemas.microsoft.com/office/drawing/2014/main" id="{97E6004F-FBCC-CB01-A9C1-EDB57F1B0849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Independent Publisher Connector</a:t>
              </a:r>
            </a:p>
          </p:txBody>
        </p:sp>
        <p:sp>
          <p:nvSpPr>
            <p:cNvPr id="14" name="Freeform 119">
              <a:extLst>
                <a:ext uri="{FF2B5EF4-FFF2-40B4-BE49-F238E27FC236}">
                  <a16:creationId xmlns:a16="http://schemas.microsoft.com/office/drawing/2014/main" id="{983741D3-B12A-57DD-436E-CAC59A6D80F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5" name="Graphic 14" descr="Users with solid fill">
              <a:extLst>
                <a:ext uri="{FF2B5EF4-FFF2-40B4-BE49-F238E27FC236}">
                  <a16:creationId xmlns:a16="http://schemas.microsoft.com/office/drawing/2014/main" id="{22A591D8-677A-0591-3102-72DA91EC3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6E975B-D535-8103-0499-18B9EE7F27FA}"/>
              </a:ext>
            </a:extLst>
          </p:cNvPr>
          <p:cNvGrpSpPr/>
          <p:nvPr/>
        </p:nvGrpSpPr>
        <p:grpSpPr>
          <a:xfrm>
            <a:off x="3275361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7" name="Freeform 119">
              <a:extLst>
                <a:ext uri="{FF2B5EF4-FFF2-40B4-BE49-F238E27FC236}">
                  <a16:creationId xmlns:a16="http://schemas.microsoft.com/office/drawing/2014/main" id="{0796B2CB-41D5-7AE5-1CDA-304772FE7B55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Internal</a:t>
              </a:r>
            </a:p>
          </p:txBody>
        </p:sp>
        <p:sp>
          <p:nvSpPr>
            <p:cNvPr id="18" name="Freeform 119">
              <a:extLst>
                <a:ext uri="{FF2B5EF4-FFF2-40B4-BE49-F238E27FC236}">
                  <a16:creationId xmlns:a16="http://schemas.microsoft.com/office/drawing/2014/main" id="{2F60A54E-221B-017D-6B29-18F44625ADDE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9" name="Graphic 18" descr="Building with solid fill">
              <a:extLst>
                <a:ext uri="{FF2B5EF4-FFF2-40B4-BE49-F238E27FC236}">
                  <a16:creationId xmlns:a16="http://schemas.microsoft.com/office/drawing/2014/main" id="{0D43B162-2641-B54B-1075-C90CA2A0A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A46841-FC51-FB11-47FD-3C783A835E0A}"/>
              </a:ext>
            </a:extLst>
          </p:cNvPr>
          <p:cNvGrpSpPr/>
          <p:nvPr/>
        </p:nvGrpSpPr>
        <p:grpSpPr>
          <a:xfrm>
            <a:off x="3275361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4B442C97-BC59-07D3-F558-AA234A9A42F0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 or someone else</a:t>
              </a:r>
            </a:p>
          </p:txBody>
        </p:sp>
        <p:sp>
          <p:nvSpPr>
            <p:cNvPr id="22" name="Freeform 119">
              <a:extLst>
                <a:ext uri="{FF2B5EF4-FFF2-40B4-BE49-F238E27FC236}">
                  <a16:creationId xmlns:a16="http://schemas.microsoft.com/office/drawing/2014/main" id="{562302E8-043D-B194-4CA0-5004A099A0B9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3" name="Graphic 22" descr="User Crown Male with solid fill">
              <a:extLst>
                <a:ext uri="{FF2B5EF4-FFF2-40B4-BE49-F238E27FC236}">
                  <a16:creationId xmlns:a16="http://schemas.microsoft.com/office/drawing/2014/main" id="{861F75D6-F782-5A9E-7A1C-22A9EBE6E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EE9F04-08A9-D7D5-5D6B-A005EA5328A8}"/>
              </a:ext>
            </a:extLst>
          </p:cNvPr>
          <p:cNvGrpSpPr/>
          <p:nvPr/>
        </p:nvGrpSpPr>
        <p:grpSpPr>
          <a:xfrm>
            <a:off x="3275361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Freeform 119">
              <a:extLst>
                <a:ext uri="{FF2B5EF4-FFF2-40B4-BE49-F238E27FC236}">
                  <a16:creationId xmlns:a16="http://schemas.microsoft.com/office/drawing/2014/main" id="{BB4D2527-7ABC-CECE-18F4-AA5CCC35EFC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 or private</a:t>
              </a:r>
            </a:p>
          </p:txBody>
        </p:sp>
        <p:sp>
          <p:nvSpPr>
            <p:cNvPr id="26" name="Freeform 119">
              <a:extLst>
                <a:ext uri="{FF2B5EF4-FFF2-40B4-BE49-F238E27FC236}">
                  <a16:creationId xmlns:a16="http://schemas.microsoft.com/office/drawing/2014/main" id="{43826202-0BFE-D252-3A17-6699DC49FB02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27" name="Graphic 26" descr="Star with solid fill">
              <a:extLst>
                <a:ext uri="{FF2B5EF4-FFF2-40B4-BE49-F238E27FC236}">
                  <a16:creationId xmlns:a16="http://schemas.microsoft.com/office/drawing/2014/main" id="{0C8062F0-87FF-7E01-8EE2-AEE24683D5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DC3D182-C70F-58E1-BC1B-096FA4B7571D}"/>
              </a:ext>
            </a:extLst>
          </p:cNvPr>
          <p:cNvGrpSpPr/>
          <p:nvPr/>
        </p:nvGrpSpPr>
        <p:grpSpPr>
          <a:xfrm>
            <a:off x="6107165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9" name="Freeform 119">
              <a:extLst>
                <a:ext uri="{FF2B5EF4-FFF2-40B4-BE49-F238E27FC236}">
                  <a16:creationId xmlns:a16="http://schemas.microsoft.com/office/drawing/2014/main" id="{457CA48D-9F26-08E8-28D7-36810CA1433F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30" name="Freeform 119">
              <a:extLst>
                <a:ext uri="{FF2B5EF4-FFF2-40B4-BE49-F238E27FC236}">
                  <a16:creationId xmlns:a16="http://schemas.microsoft.com/office/drawing/2014/main" id="{6CF69FBC-09B4-D6EC-189B-242CB88F5309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1" name="Graphic 30" descr="Earth globe: Africa and Europe with solid fill">
              <a:extLst>
                <a:ext uri="{FF2B5EF4-FFF2-40B4-BE49-F238E27FC236}">
                  <a16:creationId xmlns:a16="http://schemas.microsoft.com/office/drawing/2014/main" id="{9DB1E283-AA3A-0307-2DB8-A65B51457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A37E6D-F794-7E87-059F-52AFADFF240F}"/>
              </a:ext>
            </a:extLst>
          </p:cNvPr>
          <p:cNvGrpSpPr/>
          <p:nvPr/>
        </p:nvGrpSpPr>
        <p:grpSpPr>
          <a:xfrm>
            <a:off x="6107165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119">
              <a:extLst>
                <a:ext uri="{FF2B5EF4-FFF2-40B4-BE49-F238E27FC236}">
                  <a16:creationId xmlns:a16="http://schemas.microsoft.com/office/drawing/2014/main" id="{EEDDDD4E-FE18-F91B-259A-D6B4FD6C1721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developer</a:t>
              </a:r>
            </a:p>
          </p:txBody>
        </p:sp>
        <p:sp>
          <p:nvSpPr>
            <p:cNvPr id="34" name="Freeform 119">
              <a:extLst>
                <a:ext uri="{FF2B5EF4-FFF2-40B4-BE49-F238E27FC236}">
                  <a16:creationId xmlns:a16="http://schemas.microsoft.com/office/drawing/2014/main" id="{2E29F561-53C4-58DE-9909-15865D62B2FC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5" name="Graphic 34" descr="Programmer female with solid fill">
              <a:extLst>
                <a:ext uri="{FF2B5EF4-FFF2-40B4-BE49-F238E27FC236}">
                  <a16:creationId xmlns:a16="http://schemas.microsoft.com/office/drawing/2014/main" id="{4B7B8CAA-7E2E-8752-E957-13B18D957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2D9B18A-7F7E-0CA9-1BC8-F771A9392750}"/>
              </a:ext>
            </a:extLst>
          </p:cNvPr>
          <p:cNvGrpSpPr/>
          <p:nvPr/>
        </p:nvGrpSpPr>
        <p:grpSpPr>
          <a:xfrm>
            <a:off x="6107165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0A519AB2-C13F-0BE8-090B-43A07D5BB0BB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38" name="Freeform 119">
              <a:extLst>
                <a:ext uri="{FF2B5EF4-FFF2-40B4-BE49-F238E27FC236}">
                  <a16:creationId xmlns:a16="http://schemas.microsoft.com/office/drawing/2014/main" id="{8577C0EC-3134-1626-8F16-6CB9F064C388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39" name="Graphic 38" descr="Eye with solid fill">
              <a:extLst>
                <a:ext uri="{FF2B5EF4-FFF2-40B4-BE49-F238E27FC236}">
                  <a16:creationId xmlns:a16="http://schemas.microsoft.com/office/drawing/2014/main" id="{BE588CE8-D812-EFA5-37F6-E7E4D97FA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007C0CF-B6BA-97CF-D288-4C3A503F1030}"/>
              </a:ext>
            </a:extLst>
          </p:cNvPr>
          <p:cNvGrpSpPr/>
          <p:nvPr/>
        </p:nvGrpSpPr>
        <p:grpSpPr>
          <a:xfrm>
            <a:off x="9013990" y="5089890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565D26F6-1224-3B4C-E696-E194AEE3DEF3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Everyone</a:t>
              </a:r>
            </a:p>
          </p:txBody>
        </p:sp>
        <p:sp>
          <p:nvSpPr>
            <p:cNvPr id="42" name="Freeform 119">
              <a:extLst>
                <a:ext uri="{FF2B5EF4-FFF2-40B4-BE49-F238E27FC236}">
                  <a16:creationId xmlns:a16="http://schemas.microsoft.com/office/drawing/2014/main" id="{C8627231-49AC-778C-B3AD-A94CDCDC4FEE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3" name="Graphic 42" descr="Earth globe: Africa and Europe with solid fill">
              <a:extLst>
                <a:ext uri="{FF2B5EF4-FFF2-40B4-BE49-F238E27FC236}">
                  <a16:creationId xmlns:a16="http://schemas.microsoft.com/office/drawing/2014/main" id="{8B9598F8-EC03-AE45-181D-B7988E210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3303010-7A17-75BE-ABCA-7F1A13D2D7A8}"/>
              </a:ext>
            </a:extLst>
          </p:cNvPr>
          <p:cNvGrpSpPr/>
          <p:nvPr/>
        </p:nvGrpSpPr>
        <p:grpSpPr>
          <a:xfrm>
            <a:off x="9013990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Freeform 119">
              <a:extLst>
                <a:ext uri="{FF2B5EF4-FFF2-40B4-BE49-F238E27FC236}">
                  <a16:creationId xmlns:a16="http://schemas.microsoft.com/office/drawing/2014/main" id="{2CC7820B-29F4-3472-218C-804D917BD56B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Someone else</a:t>
              </a:r>
            </a:p>
          </p:txBody>
        </p:sp>
        <p:sp>
          <p:nvSpPr>
            <p:cNvPr id="46" name="Freeform 119">
              <a:extLst>
                <a:ext uri="{FF2B5EF4-FFF2-40B4-BE49-F238E27FC236}">
                  <a16:creationId xmlns:a16="http://schemas.microsoft.com/office/drawing/2014/main" id="{CFD9DB95-5BCA-7C24-CD39-8E2342952730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47" name="Graphic 46" descr="User with solid fill">
              <a:extLst>
                <a:ext uri="{FF2B5EF4-FFF2-40B4-BE49-F238E27FC236}">
                  <a16:creationId xmlns:a16="http://schemas.microsoft.com/office/drawing/2014/main" id="{EEEB6CCD-6C84-76F9-4D50-8C5C8FE48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60CE3B2-6D1B-AA6D-D7C9-A8FED0507515}"/>
              </a:ext>
            </a:extLst>
          </p:cNvPr>
          <p:cNvGrpSpPr/>
          <p:nvPr/>
        </p:nvGrpSpPr>
        <p:grpSpPr>
          <a:xfrm>
            <a:off x="9013990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E8AF0588-35B2-00E7-37D5-D27ED3AAFF57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r>
                <a:rPr lang="en-US">
                  <a:solidFill>
                    <a:schemeClr val="tx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Public</a:t>
              </a:r>
            </a:p>
          </p:txBody>
        </p:sp>
        <p:sp>
          <p:nvSpPr>
            <p:cNvPr id="50" name="Freeform 119">
              <a:extLst>
                <a:ext uri="{FF2B5EF4-FFF2-40B4-BE49-F238E27FC236}">
                  <a16:creationId xmlns:a16="http://schemas.microsoft.com/office/drawing/2014/main" id="{344D7502-D088-DE2A-6660-9E7C6C1C34B1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1" name="Graphic 50" descr="Eye with solid fill">
              <a:extLst>
                <a:ext uri="{FF2B5EF4-FFF2-40B4-BE49-F238E27FC236}">
                  <a16:creationId xmlns:a16="http://schemas.microsoft.com/office/drawing/2014/main" id="{DFBA4BED-2DC8-8E86-AEFE-7822B3A05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C769692-0F93-D5BC-7D65-A80DCB4B8DBF}"/>
              </a:ext>
            </a:extLst>
          </p:cNvPr>
          <p:cNvGrpSpPr/>
          <p:nvPr/>
        </p:nvGrpSpPr>
        <p:grpSpPr>
          <a:xfrm>
            <a:off x="477836" y="2994645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3" name="Freeform 119">
              <a:extLst>
                <a:ext uri="{FF2B5EF4-FFF2-40B4-BE49-F238E27FC236}">
                  <a16:creationId xmlns:a16="http://schemas.microsoft.com/office/drawing/2014/main" id="{B5C1ADB9-7A81-B663-D3F9-84EEE59C80EE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API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Availability</a:t>
              </a:r>
            </a:p>
          </p:txBody>
        </p:sp>
        <p:sp>
          <p:nvSpPr>
            <p:cNvPr id="54" name="Freeform 119">
              <a:extLst>
                <a:ext uri="{FF2B5EF4-FFF2-40B4-BE49-F238E27FC236}">
                  <a16:creationId xmlns:a16="http://schemas.microsoft.com/office/drawing/2014/main" id="{F8B8530F-DA52-E652-A3F4-A281204638A1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5" name="Graphic 54" descr="Wireless router with solid fill">
              <a:extLst>
                <a:ext uri="{FF2B5EF4-FFF2-40B4-BE49-F238E27FC236}">
                  <a16:creationId xmlns:a16="http://schemas.microsoft.com/office/drawing/2014/main" id="{35BE619B-291B-D005-379F-AD3CFBB44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13BA0E9-ECB6-D1A9-19C3-B5C13B2321D4}"/>
              </a:ext>
            </a:extLst>
          </p:cNvPr>
          <p:cNvGrpSpPr/>
          <p:nvPr/>
        </p:nvGrpSpPr>
        <p:grpSpPr>
          <a:xfrm>
            <a:off x="477836" y="4040229"/>
            <a:ext cx="2700174" cy="914400"/>
            <a:chOff x="655637" y="1944984"/>
            <a:chExt cx="2700174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Freeform 119">
              <a:extLst>
                <a:ext uri="{FF2B5EF4-FFF2-40B4-BE49-F238E27FC236}">
                  <a16:creationId xmlns:a16="http://schemas.microsoft.com/office/drawing/2014/main" id="{D57E51A6-0303-8A64-5EC8-2E8D23542761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Service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Owner</a:t>
              </a:r>
            </a:p>
          </p:txBody>
        </p:sp>
        <p:sp>
          <p:nvSpPr>
            <p:cNvPr id="58" name="Freeform 119">
              <a:extLst>
                <a:ext uri="{FF2B5EF4-FFF2-40B4-BE49-F238E27FC236}">
                  <a16:creationId xmlns:a16="http://schemas.microsoft.com/office/drawing/2014/main" id="{DCCB58CC-2416-AE1B-FEAB-3B8C7E4C345B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9" name="Graphic 58" descr="Director's Chair with solid fill">
              <a:extLst>
                <a:ext uri="{FF2B5EF4-FFF2-40B4-BE49-F238E27FC236}">
                  <a16:creationId xmlns:a16="http://schemas.microsoft.com/office/drawing/2014/main" id="{86D3A8EF-912F-AFE2-7350-C7E39A7D48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5C418C7-FE86-764E-B827-DE0D1CD07968}"/>
              </a:ext>
            </a:extLst>
          </p:cNvPr>
          <p:cNvGrpSpPr/>
          <p:nvPr/>
        </p:nvGrpSpPr>
        <p:grpSpPr>
          <a:xfrm>
            <a:off x="471621" y="5089890"/>
            <a:ext cx="2700174" cy="914400"/>
            <a:chOff x="655637" y="1944984"/>
            <a:chExt cx="2700174" cy="91440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1" name="Freeform 119">
              <a:extLst>
                <a:ext uri="{FF2B5EF4-FFF2-40B4-BE49-F238E27FC236}">
                  <a16:creationId xmlns:a16="http://schemas.microsoft.com/office/drawing/2014/main" id="{AC708BFE-CD93-068C-EAA9-156E193D0A4F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Audience</a:t>
              </a:r>
            </a:p>
          </p:txBody>
        </p:sp>
        <p:sp>
          <p:nvSpPr>
            <p:cNvPr id="62" name="Freeform 119">
              <a:extLst>
                <a:ext uri="{FF2B5EF4-FFF2-40B4-BE49-F238E27FC236}">
                  <a16:creationId xmlns:a16="http://schemas.microsoft.com/office/drawing/2014/main" id="{0228F774-D6A9-430E-96D4-F911C277AA8F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3" name="Graphic 62" descr="Marketing with solid fill">
              <a:extLst>
                <a:ext uri="{FF2B5EF4-FFF2-40B4-BE49-F238E27FC236}">
                  <a16:creationId xmlns:a16="http://schemas.microsoft.com/office/drawing/2014/main" id="{292EFA0C-CD27-211A-6CE4-43EEAAD54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6E1B32-3E06-B903-F9DB-A607E51FB469}"/>
              </a:ext>
            </a:extLst>
          </p:cNvPr>
          <p:cNvGrpSpPr/>
          <p:nvPr/>
        </p:nvGrpSpPr>
        <p:grpSpPr>
          <a:xfrm>
            <a:off x="471621" y="1944984"/>
            <a:ext cx="2700174" cy="914400"/>
            <a:chOff x="655637" y="1944984"/>
            <a:chExt cx="2700174" cy="914400"/>
          </a:xfrm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5" name="Freeform 119">
              <a:extLst>
                <a:ext uri="{FF2B5EF4-FFF2-40B4-BE49-F238E27FC236}">
                  <a16:creationId xmlns:a16="http://schemas.microsoft.com/office/drawing/2014/main" id="{3D5AC07F-2BA1-A6D6-0BBD-712E2A59F682}"/>
                </a:ext>
              </a:extLst>
            </p:cNvPr>
            <p:cNvSpPr/>
            <p:nvPr/>
          </p:nvSpPr>
          <p:spPr bwMode="auto">
            <a:xfrm>
              <a:off x="1597680" y="1944984"/>
              <a:ext cx="1758131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ctr">
              <a:no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Connector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  <a:latin typeface="Segoe UI Light" panose="020B0502040204020203" pitchFamily="34" charset="0"/>
                  <a:cs typeface="Segoe UI" panose="020B0502040204020203" pitchFamily="34" charset="0"/>
                </a:rPr>
                <a:t>Type</a:t>
              </a:r>
            </a:p>
          </p:txBody>
        </p:sp>
        <p:sp>
          <p:nvSpPr>
            <p:cNvPr id="66" name="Freeform 119">
              <a:extLst>
                <a:ext uri="{FF2B5EF4-FFF2-40B4-BE49-F238E27FC236}">
                  <a16:creationId xmlns:a16="http://schemas.microsoft.com/office/drawing/2014/main" id="{3E084E04-F3BA-C0C8-3857-09F297244EFD}"/>
                </a:ext>
              </a:extLst>
            </p:cNvPr>
            <p:cNvSpPr/>
            <p:nvPr/>
          </p:nvSpPr>
          <p:spPr bwMode="auto">
            <a:xfrm>
              <a:off x="655637" y="1944984"/>
              <a:ext cx="942043" cy="914400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60943" rIns="60943" numCol="1" spcCol="0" rtlCol="0" anchor="t">
              <a:noAutofit/>
            </a:bodyPr>
            <a:lstStyle/>
            <a:p>
              <a:endParaRPr lang="en-US">
                <a:solidFill>
                  <a:schemeClr val="tx1"/>
                </a:solidFill>
                <a:latin typeface="Segoe UI Light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7" name="Graphic 66" descr="Link with solid fill">
              <a:extLst>
                <a:ext uri="{FF2B5EF4-FFF2-40B4-BE49-F238E27FC236}">
                  <a16:creationId xmlns:a16="http://schemas.microsoft.com/office/drawing/2014/main" id="{52537A87-B3EA-9D8F-A19E-9545DE5EA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/>
          </p:blipFill>
          <p:spPr>
            <a:xfrm>
              <a:off x="730658" y="2011211"/>
              <a:ext cx="792000" cy="79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3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33B59-CBB5-D991-B0CF-1ACA6A9A5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FEC79-58DB-EEB6-6B10-F55DB429A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Connector Resources: Microsoft Learn</a:t>
            </a:r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1492BF4-F3CC-0CFB-2240-0FDC7B78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599" y="1065600"/>
            <a:ext cx="8684801" cy="4885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21848EA3-32BB-5DD4-F821-BB38774225DD}"/>
              </a:ext>
            </a:extLst>
          </p:cNvPr>
          <p:cNvSpPr txBox="1"/>
          <p:nvPr/>
        </p:nvSpPr>
        <p:spPr>
          <a:xfrm>
            <a:off x="1753599" y="5430982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https://aka.ms/cc/learn</a:t>
            </a:r>
            <a:endParaRPr lang="en-N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40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5AFA3-BDC7-11CD-D208-ECB4B3ECF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769C5-BBD8-7285-FCE0-8825E3731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Connector Resources: GitHub</a:t>
            </a:r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D83064F2-FBDD-69EA-7718-E3F65609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3599" y="1065600"/>
            <a:ext cx="8684800" cy="4885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EA48FCA-A015-B091-4401-5BE9B6ED1CC6}"/>
              </a:ext>
            </a:extLst>
          </p:cNvPr>
          <p:cNvSpPr txBox="1"/>
          <p:nvPr/>
        </p:nvSpPr>
        <p:spPr>
          <a:xfrm>
            <a:off x="1753599" y="5430982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https://aka.ms/cc/github</a:t>
            </a:r>
            <a:endParaRPr lang="en-N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71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1F4F466-DF22-0B09-F842-07A0AD2C2F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-608400"/>
            <a:ext cx="11199600" cy="6084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Sponsor side of Diamond Sponsor, Bouvet. </a:t>
            </a:r>
            <a:br>
              <a:rPr lang="en-US"/>
            </a:br>
            <a:r>
              <a:rPr lang="en-US"/>
              <a:t>Platinum Sponsor LINK Mobility.</a:t>
            </a:r>
          </a:p>
        </p:txBody>
      </p:sp>
    </p:spTree>
    <p:extLst>
      <p:ext uri="{BB962C8B-B14F-4D97-AF65-F5344CB8AC3E}">
        <p14:creationId xmlns:p14="http://schemas.microsoft.com/office/powerpoint/2010/main" val="369483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81E4-CDF8-E831-7F02-01CBBA76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TIME!</a:t>
            </a:r>
            <a:endParaRPr lang="en-NL"/>
          </a:p>
        </p:txBody>
      </p:sp>
      <p:pic>
        <p:nvPicPr>
          <p:cNvPr id="4" name="Picture 3" descr="A cat sitting on a chair with a computer&#10;&#10;Description automatically generated">
            <a:extLst>
              <a:ext uri="{FF2B5EF4-FFF2-40B4-BE49-F238E27FC236}">
                <a16:creationId xmlns:a16="http://schemas.microsoft.com/office/drawing/2014/main" id="{EAB013ED-5DA9-4CDF-411F-CAE5DE58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0626" y="1190172"/>
            <a:ext cx="7485582" cy="4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E685F-3078-8DA0-0387-A497A7608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Lab 01: Getting Started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850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FD86-8F15-28F1-F542-0280EB1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F32-09D3-FF96-6419-911B6DFD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environment</a:t>
            </a:r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8EA5C53-D3AB-B3FF-6BEC-2835F4850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099" y="1065600"/>
            <a:ext cx="7327799" cy="4885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0BBC6E2-5A4C-37A3-0BA9-9F3127165F8B}"/>
              </a:ext>
            </a:extLst>
          </p:cNvPr>
          <p:cNvSpPr txBox="1"/>
          <p:nvPr/>
        </p:nvSpPr>
        <p:spPr>
          <a:xfrm>
            <a:off x="1753599" y="5430982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https://aka.ms/custom-connector-masterclass</a:t>
            </a:r>
            <a:endParaRPr lang="en-NL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84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B2BD-9B72-CCFF-F555-8889F7B2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CB060F-6135-BD97-F7C6-3B918224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01 – Getting Started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75C74-1D8C-FCC4-0840-47DA5209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9329"/>
            <a:ext cx="11143211" cy="5034188"/>
          </a:xfrm>
        </p:spPr>
        <p:txBody>
          <a:bodyPr/>
          <a:lstStyle/>
          <a:p>
            <a:r>
              <a:rPr lang="en-US"/>
              <a:t>Creating a new browser profile</a:t>
            </a:r>
          </a:p>
          <a:p>
            <a:r>
              <a:rPr lang="en-US"/>
              <a:t>Logging into the account you are going to use during the workshop</a:t>
            </a:r>
          </a:p>
          <a:p>
            <a:r>
              <a:rPr lang="en-US"/>
              <a:t>Creating a developer environment</a:t>
            </a:r>
          </a:p>
          <a:p>
            <a:r>
              <a:rPr lang="en-US"/>
              <a:t>Installing Visual Studio Code</a:t>
            </a:r>
          </a:p>
          <a:p>
            <a:r>
              <a:rPr lang="en-US"/>
              <a:t>Installing the Power Platform Tools extension</a:t>
            </a:r>
          </a:p>
          <a:p>
            <a:r>
              <a:rPr lang="en-US"/>
              <a:t>Connecting to the Power Platform environment</a:t>
            </a:r>
          </a:p>
          <a:p>
            <a:r>
              <a:rPr lang="en-US"/>
              <a:t>Import your first connector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881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D597-B901-24E4-8F41-7E92CA9A0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6A3BEBD-339A-153E-8E05-83FE7148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01 – Wrap up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B3B23D-45F8-A297-E082-94E629C2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9329"/>
            <a:ext cx="11143211" cy="5034188"/>
          </a:xfrm>
        </p:spPr>
        <p:txBody>
          <a:bodyPr/>
          <a:lstStyle/>
          <a:p>
            <a:r>
              <a:rPr lang="en-US"/>
              <a:t>Questions?</a:t>
            </a:r>
          </a:p>
          <a:p>
            <a:r>
              <a:rPr lang="en-US"/>
              <a:t>Ideas?</a:t>
            </a:r>
          </a:p>
          <a:p>
            <a:r>
              <a:rPr lang="en-US"/>
              <a:t>Comments?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01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8D91-9561-9249-FEEE-4FD10BBBBF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608013"/>
            <a:ext cx="11199813" cy="60801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Sponsor slide of Gold, Silver and Bronze Sponsors.</a:t>
            </a:r>
          </a:p>
        </p:txBody>
      </p:sp>
    </p:spTree>
    <p:extLst>
      <p:ext uri="{BB962C8B-B14F-4D97-AF65-F5344CB8AC3E}">
        <p14:creationId xmlns:p14="http://schemas.microsoft.com/office/powerpoint/2010/main" val="18562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82FDBC-0B5D-B710-64B8-E23FF9A30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3600046-74D2-DD93-E3D3-7B17AA41292D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/>
              <a:t>Cloud Advocate, Microsoft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B6B11-6D16-A06E-921C-F82C92D69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Big football fan (Ajax Amsterdam)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33680-2FE7-0E7D-6E80-E30A07BA868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Daniel.Laskewitz@microsoft.com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C1E6252A-3733-7985-6E7C-A81CA1D36BF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2"/>
              </a:rPr>
              <a:t>https://www.linkedin.com/in/laskewitz</a:t>
            </a:r>
            <a:r>
              <a:rPr lang="en-US"/>
              <a:t> 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BF1C4CDC-AE1B-2650-69A2-CCB81387ACEF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3"/>
              </a:rPr>
              <a:t>https://www.twitter.com/laskewitz</a:t>
            </a:r>
            <a:r>
              <a:rPr lang="en-US"/>
              <a:t>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53A4CE1-1CB7-9167-6BDA-58AB65AD88BD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>
                <a:hlinkClick r:id="rId4"/>
              </a:rPr>
              <a:t>https://aka.ms/laskewitz</a:t>
            </a:r>
            <a:r>
              <a:rPr lang="en-US"/>
              <a:t> </a:t>
            </a:r>
          </a:p>
        </p:txBody>
      </p:sp>
      <p:pic>
        <p:nvPicPr>
          <p:cNvPr id="7" name="Picture Placeholder 6" descr="A person with his arms crossed&#10;&#10;Description automatically generated">
            <a:extLst>
              <a:ext uri="{FF2B5EF4-FFF2-40B4-BE49-F238E27FC236}">
                <a16:creationId xmlns:a16="http://schemas.microsoft.com/office/drawing/2014/main" id="{9337A12A-A250-A083-A068-5C6D7D5C833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5" b="18775"/>
          <a:stretch>
            <a:fillRect/>
          </a:stretch>
        </p:blipFill>
        <p:spPr/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59A39F6-2CE5-1231-5B11-A7960F75C6E8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Daniel Laskewitz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13C92-E953-28B6-4F9B-71376A005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3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FA03705-3FCA-E0EA-C3B3-95837FF30A3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CTO </a:t>
            </a:r>
            <a:r>
              <a:rPr lang="en-US" err="1"/>
              <a:t>knk</a:t>
            </a:r>
            <a:r>
              <a:rPr lang="en-US"/>
              <a:t> Group, 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F9440-556C-B552-3728-D13432BF3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Medium Football Fan (Hamburg SV)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755BAE-6F37-3331-3F57-CE5C0C8AA06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mats@nckr.de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9980612-7AA7-80B2-D784-2B23217AEB1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linkedin.com/in/matsnecker/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40A5442-2323-9857-4239-36D385A476DD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x.com/matzzt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84EA14FF-3053-B635-4CB3-71351156F837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nckr.de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37CC5B25-F93D-E857-590C-492B133839B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7" b="2197"/>
          <a:stretch/>
        </p:blipFill>
        <p:spPr/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43CF401-5997-B69B-4907-440AA7476A92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/>
              <a:t>Mats Necker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6FD6B3-5B10-E449-7128-D22FCFE1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4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3085-04C4-B75A-EF3C-DC9AD18B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F93FC-1C58-D053-F35D-F923F965D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What’s your name?</a:t>
            </a:r>
          </a:p>
          <a:p>
            <a:r>
              <a:rPr lang="en-US"/>
              <a:t>What’s your role?</a:t>
            </a:r>
          </a:p>
          <a:p>
            <a:r>
              <a:rPr lang="en-US"/>
              <a:t>What is your experience with connectors?</a:t>
            </a:r>
          </a:p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75609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8DCA5-DC46-EF06-7CE5-46A4F6E03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5F1583-B9CB-4C8D-66B5-28F44DB7B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62677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84AC4-0229-B8F6-8A8A-73ADEC107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1743939"/>
          </a:xfrm>
        </p:spPr>
        <p:txBody>
          <a:bodyPr/>
          <a:lstStyle/>
          <a:p>
            <a:pPr marL="0" indent="0">
              <a:buNone/>
            </a:pPr>
            <a:r>
              <a:rPr lang="en-US" b="0" i="0">
                <a:solidFill>
                  <a:srgbClr val="000000"/>
                </a:solidFill>
                <a:effectLst/>
                <a:latin typeface="Abel" panose="02000506030000020004" pitchFamily="2" charset="0"/>
              </a:rPr>
              <a:t>1️⃣ Introduction to Custom Connectors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Abel" panose="02000506030000020004" pitchFamily="2" charset="0"/>
              </a:rPr>
              <a:t>2️⃣ Building a Custom Connector from Scratch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Abel" panose="02000506030000020004" pitchFamily="2" charset="0"/>
              </a:rPr>
              <a:t>3️⃣ Testing and Troubleshooting a Custom Connector</a:t>
            </a:r>
            <a:br>
              <a:rPr lang="en-US"/>
            </a:br>
            <a:r>
              <a:rPr lang="en-US" b="0" i="0">
                <a:solidFill>
                  <a:srgbClr val="000000"/>
                </a:solidFill>
                <a:effectLst/>
                <a:latin typeface="Abel" panose="02000506030000020004" pitchFamily="2" charset="0"/>
              </a:rPr>
              <a:t>4️⃣ Top tips and tricks for Custom Connectors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E8E79-C30C-45C3-D3A6-8A6297459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4D8940A-6223-4C96-2319-390F955E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Timetable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E7EBB0-E9FA-C85B-5F50-6951ED9E7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09:00 – 10:15 – Introduction + Section 01</a:t>
            </a:r>
          </a:p>
          <a:p>
            <a:r>
              <a:rPr lang="en-US"/>
              <a:t>10:15 – 10:30 – Coffee Break</a:t>
            </a:r>
          </a:p>
          <a:p>
            <a:r>
              <a:rPr lang="en-US"/>
              <a:t>10:30 – 11:30 – Section 02</a:t>
            </a:r>
          </a:p>
          <a:p>
            <a:r>
              <a:rPr lang="en-US"/>
              <a:t>11:30 – 12:15 – Lunch</a:t>
            </a:r>
          </a:p>
          <a:p>
            <a:r>
              <a:rPr lang="en-US"/>
              <a:t>12:15 – 13:00 – Section 03</a:t>
            </a:r>
          </a:p>
          <a:p>
            <a:r>
              <a:rPr lang="en-US"/>
              <a:t>13:00 – 14:30 – Section 04</a:t>
            </a:r>
          </a:p>
          <a:p>
            <a:r>
              <a:rPr lang="en-US"/>
              <a:t>14:30 – 14:45 – Coffee Break</a:t>
            </a:r>
          </a:p>
          <a:p>
            <a:r>
              <a:rPr lang="en-US"/>
              <a:t>14:45 – 16:00 – Q &amp; A / Open forum</a:t>
            </a:r>
          </a:p>
        </p:txBody>
      </p:sp>
    </p:spTree>
    <p:extLst>
      <p:ext uri="{BB962C8B-B14F-4D97-AF65-F5344CB8AC3E}">
        <p14:creationId xmlns:p14="http://schemas.microsoft.com/office/powerpoint/2010/main" val="28943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63C47-C3F4-5C63-1296-EE6913DE3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8BCEE18-9FAD-19C0-E5F1-CA235CAD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662F57-8136-960F-2D81-A947A8A85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4 sessions – every session has presentation + lab + discussion + </a:t>
            </a:r>
            <a:r>
              <a:rPr lang="en-US" err="1"/>
              <a:t>q&amp;a</a:t>
            </a:r>
            <a:endParaRPr lang="en-US"/>
          </a:p>
          <a:p>
            <a:r>
              <a:rPr lang="en-US"/>
              <a:t>You will get an account from us</a:t>
            </a:r>
          </a:p>
          <a:p>
            <a:r>
              <a:rPr lang="en-US"/>
              <a:t>Bathrooms</a:t>
            </a:r>
          </a:p>
          <a:p>
            <a:r>
              <a:rPr lang="en-US"/>
              <a:t>Refreshments</a:t>
            </a:r>
          </a:p>
          <a:p>
            <a:r>
              <a:rPr lang="en-US"/>
              <a:t>Lunch – 11:30 – 30 minutes lunch</a:t>
            </a:r>
          </a:p>
          <a:p>
            <a:r>
              <a:rPr lang="en-US" err="1"/>
              <a:t>WiFi</a:t>
            </a:r>
            <a:r>
              <a:rPr lang="en-US"/>
              <a:t> – Microsoft Guest Event Code msftevent100DM</a:t>
            </a:r>
          </a:p>
        </p:txBody>
      </p:sp>
    </p:spTree>
    <p:extLst>
      <p:ext uri="{BB962C8B-B14F-4D97-AF65-F5344CB8AC3E}">
        <p14:creationId xmlns:p14="http://schemas.microsoft.com/office/powerpoint/2010/main" val="17471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rdic Summit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3494BA"/>
      </a:hlink>
      <a:folHlink>
        <a:srgbClr val="3494BA"/>
      </a:folHlink>
    </a:clrScheme>
    <a:fontScheme name="Custom 1">
      <a:majorFont>
        <a:latin typeface="Abel"/>
        <a:ea typeface=""/>
        <a:cs typeface=""/>
      </a:majorFont>
      <a:minorFont>
        <a:latin typeface="A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BAF0007702342902BB7D0AD35DC50" ma:contentTypeVersion="4" ma:contentTypeDescription="Create a new document." ma:contentTypeScope="" ma:versionID="f145a19ed6cef299ffbbf7905fa64fcb">
  <xsd:schema xmlns:xsd="http://www.w3.org/2001/XMLSchema" xmlns:xs="http://www.w3.org/2001/XMLSchema" xmlns:p="http://schemas.microsoft.com/office/2006/metadata/properties" xmlns:ns2="4d30e73f-76c8-4c20-b7f4-68b27f8c2592" targetNamespace="http://schemas.microsoft.com/office/2006/metadata/properties" ma:root="true" ma:fieldsID="df67c80df4de0615ff1615f05aff1c7a" ns2:_="">
    <xsd:import namespace="4d30e73f-76c8-4c20-b7f4-68b27f8c25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0e73f-76c8-4c20-b7f4-68b27f8c25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7BB06-31D3-444D-AC50-07F9D96FA3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1B03B-9402-444F-B3B1-5BE933B3BE38}">
  <ds:schemaRefs>
    <ds:schemaRef ds:uri="4d30e73f-76c8-4c20-b7f4-68b27f8c25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14AE90-ED9F-4864-8C23-4F205091EE29}">
  <ds:schemaRefs>
    <ds:schemaRef ds:uri="4d30e73f-76c8-4c20-b7f4-68b27f8c25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Nordic Summit</vt:lpstr>
      <vt:lpstr>Custom Connectors Masterclass 🧙</vt:lpstr>
      <vt:lpstr>Sponsor side of Diamond Sponsor, Bouvet.  Platinum Sponsor LINK Mobility.</vt:lpstr>
      <vt:lpstr>Sponsor slide of Gold, Silver and Bronze Sponsors.</vt:lpstr>
      <vt:lpstr>PowerPoint Presentation</vt:lpstr>
      <vt:lpstr>PowerPoint Presentation</vt:lpstr>
      <vt:lpstr>Introductions</vt:lpstr>
      <vt:lpstr>Agenda</vt:lpstr>
      <vt:lpstr>Timetable</vt:lpstr>
      <vt:lpstr>Logistics</vt:lpstr>
      <vt:lpstr>Introduction to Custom Connectors</vt:lpstr>
      <vt:lpstr>Agenda</vt:lpstr>
      <vt:lpstr>PowerPoint Presentation</vt:lpstr>
      <vt:lpstr>What is a connector?</vt:lpstr>
      <vt:lpstr>PowerPoint Presentation</vt:lpstr>
      <vt:lpstr>PowerPoint Presentation</vt:lpstr>
      <vt:lpstr>Why Custom Connectors?</vt:lpstr>
      <vt:lpstr>Custom connector types</vt:lpstr>
      <vt:lpstr>Custom Connector Resources: Microsoft Learn</vt:lpstr>
      <vt:lpstr>Custom Connector Resources: GitHub</vt:lpstr>
      <vt:lpstr>DEMO TIME!</vt:lpstr>
      <vt:lpstr>PowerPoint Presentation</vt:lpstr>
      <vt:lpstr>Lab environment</vt:lpstr>
      <vt:lpstr>Lab 01 – Getting Started</vt:lpstr>
      <vt:lpstr>Lab 01 – 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Guro Faller</dc:creator>
  <cp:revision>1</cp:revision>
  <dcterms:created xsi:type="dcterms:W3CDTF">2020-02-15T13:58:56Z</dcterms:created>
  <dcterms:modified xsi:type="dcterms:W3CDTF">2024-09-27T10:06:50Z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guro.faller@avanade.com</vt:lpwstr>
  </property>
  <property fmtid="{D5CDD505-2E9C-101B-9397-08002B2CF9AE}" pid="5" name="MSIP_Label_236020b0-6d69-48c1-9bb5-c586c1062b70_SetDate">
    <vt:lpwstr>2020-02-15T13:59:45.5934306Z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9b6ec75e-0c9a-4a29-a1f2-82873bad932f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SetDate">
    <vt:lpwstr>2020-02-15T13:59:45.5944276Z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ctionId">
    <vt:lpwstr>9b6ec75e-0c9a-4a29-a1f2-82873bad932f</vt:lpwstr>
  </property>
  <property fmtid="{D5CDD505-2E9C-101B-9397-08002B2CF9AE}" pid="15" name="MSIP_Label_5fae8262-b78e-4366-8929-a5d6aac95320_Extended_MSFT_Method">
    <vt:lpwstr>Automatic</vt:lpwstr>
  </property>
  <property fmtid="{D5CDD505-2E9C-101B-9397-08002B2CF9AE}" pid="16" name="Sensitivity">
    <vt:lpwstr>Confidential Recipients Have Full Control</vt:lpwstr>
  </property>
  <property fmtid="{D5CDD505-2E9C-101B-9397-08002B2CF9AE}" pid="17" name="ContentTypeId">
    <vt:lpwstr>0x01010080BBAF0007702342902BB7D0AD35DC50</vt:lpwstr>
  </property>
  <property fmtid="{D5CDD505-2E9C-101B-9397-08002B2CF9AE}" pid="18" name="MediaServiceImageTags">
    <vt:lpwstr/>
  </property>
  <property fmtid="{D5CDD505-2E9C-101B-9397-08002B2CF9AE}" pid="19" name="Order">
    <vt:r8>292900</vt:r8>
  </property>
  <property fmtid="{D5CDD505-2E9C-101B-9397-08002B2CF9AE}" pid="20" name="ComplianceAssetId">
    <vt:lpwstr/>
  </property>
  <property fmtid="{D5CDD505-2E9C-101B-9397-08002B2CF9AE}" pid="21" name="_ExtendedDescription">
    <vt:lpwstr/>
  </property>
  <property fmtid="{D5CDD505-2E9C-101B-9397-08002B2CF9AE}" pid="22" name="TriggerFlowInfo">
    <vt:lpwstr/>
  </property>
</Properties>
</file>